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FD05B-32D8-43D9-9D0E-3E2AA77BD0D1}" v="88" dt="2019-10-02T23:56:4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rgio Montazzolli" userId="5a75e3e2b0ce79c3" providerId="LiveId" clId="{C68FD67C-F087-4DB2-9750-9B247C848211}"/>
    <pc:docChg chg="delSld modSld">
      <pc:chgData name="Sérgio Montazzolli" userId="5a75e3e2b0ce79c3" providerId="LiveId" clId="{C68FD67C-F087-4DB2-9750-9B247C848211}" dt="2019-09-18T23:18:47.534" v="17" actId="20577"/>
      <pc:docMkLst>
        <pc:docMk/>
      </pc:docMkLst>
      <pc:sldChg chg="modSp">
        <pc:chgData name="Sérgio Montazzolli" userId="5a75e3e2b0ce79c3" providerId="LiveId" clId="{C68FD67C-F087-4DB2-9750-9B247C848211}" dt="2019-09-18T23:18:47.534" v="17" actId="20577"/>
        <pc:sldMkLst>
          <pc:docMk/>
          <pc:sldMk cId="2259262832" sldId="256"/>
        </pc:sldMkLst>
        <pc:spChg chg="mod">
          <ac:chgData name="Sérgio Montazzolli" userId="5a75e3e2b0ce79c3" providerId="LiveId" clId="{C68FD67C-F087-4DB2-9750-9B247C848211}" dt="2019-09-18T23:18:47.534" v="17" actId="20577"/>
          <ac:spMkLst>
            <pc:docMk/>
            <pc:sldMk cId="2259262832" sldId="256"/>
            <ac:spMk id="2" creationId="{00C48CFE-4A40-4ACA-BA31-ABBEA53C1663}"/>
          </ac:spMkLst>
        </pc:spChg>
      </pc:sldChg>
      <pc:sldChg chg="del">
        <pc:chgData name="Sérgio Montazzolli" userId="5a75e3e2b0ce79c3" providerId="LiveId" clId="{C68FD67C-F087-4DB2-9750-9B247C848211}" dt="2019-09-18T23:18:40.757" v="0" actId="2696"/>
        <pc:sldMkLst>
          <pc:docMk/>
          <pc:sldMk cId="3353807308" sldId="258"/>
        </pc:sldMkLst>
      </pc:sldChg>
      <pc:sldChg chg="del">
        <pc:chgData name="Sérgio Montazzolli" userId="5a75e3e2b0ce79c3" providerId="LiveId" clId="{C68FD67C-F087-4DB2-9750-9B247C848211}" dt="2019-09-18T23:18:40.785" v="1" actId="2696"/>
        <pc:sldMkLst>
          <pc:docMk/>
          <pc:sldMk cId="748413226" sldId="259"/>
        </pc:sldMkLst>
      </pc:sldChg>
      <pc:sldChg chg="del">
        <pc:chgData name="Sérgio Montazzolli" userId="5a75e3e2b0ce79c3" providerId="LiveId" clId="{C68FD67C-F087-4DB2-9750-9B247C848211}" dt="2019-09-18T23:18:40.846" v="6" actId="2696"/>
        <pc:sldMkLst>
          <pc:docMk/>
          <pc:sldMk cId="4144433613" sldId="260"/>
        </pc:sldMkLst>
      </pc:sldChg>
      <pc:sldChg chg="del">
        <pc:chgData name="Sérgio Montazzolli" userId="5a75e3e2b0ce79c3" providerId="LiveId" clId="{C68FD67C-F087-4DB2-9750-9B247C848211}" dt="2019-09-18T23:18:40.891" v="10" actId="2696"/>
        <pc:sldMkLst>
          <pc:docMk/>
          <pc:sldMk cId="3412103382" sldId="261"/>
        </pc:sldMkLst>
      </pc:sldChg>
      <pc:sldChg chg="del">
        <pc:chgData name="Sérgio Montazzolli" userId="5a75e3e2b0ce79c3" providerId="LiveId" clId="{C68FD67C-F087-4DB2-9750-9B247C848211}" dt="2019-09-18T23:18:40.858" v="7" actId="2696"/>
        <pc:sldMkLst>
          <pc:docMk/>
          <pc:sldMk cId="1271271228" sldId="267"/>
        </pc:sldMkLst>
      </pc:sldChg>
      <pc:sldChg chg="del">
        <pc:chgData name="Sérgio Montazzolli" userId="5a75e3e2b0ce79c3" providerId="LiveId" clId="{C68FD67C-F087-4DB2-9750-9B247C848211}" dt="2019-09-18T23:18:40.836" v="5" actId="2696"/>
        <pc:sldMkLst>
          <pc:docMk/>
          <pc:sldMk cId="1357426414" sldId="268"/>
        </pc:sldMkLst>
      </pc:sldChg>
      <pc:sldChg chg="del">
        <pc:chgData name="Sérgio Montazzolli" userId="5a75e3e2b0ce79c3" providerId="LiveId" clId="{C68FD67C-F087-4DB2-9750-9B247C848211}" dt="2019-09-18T23:18:40.799" v="2" actId="2696"/>
        <pc:sldMkLst>
          <pc:docMk/>
          <pc:sldMk cId="1891096741" sldId="269"/>
        </pc:sldMkLst>
      </pc:sldChg>
      <pc:sldChg chg="del">
        <pc:chgData name="Sérgio Montazzolli" userId="5a75e3e2b0ce79c3" providerId="LiveId" clId="{C68FD67C-F087-4DB2-9750-9B247C848211}" dt="2019-09-18T23:18:40.812" v="3" actId="2696"/>
        <pc:sldMkLst>
          <pc:docMk/>
          <pc:sldMk cId="2932137883" sldId="270"/>
        </pc:sldMkLst>
      </pc:sldChg>
      <pc:sldChg chg="del">
        <pc:chgData name="Sérgio Montazzolli" userId="5a75e3e2b0ce79c3" providerId="LiveId" clId="{C68FD67C-F087-4DB2-9750-9B247C848211}" dt="2019-09-18T23:18:40.824" v="4" actId="2696"/>
        <pc:sldMkLst>
          <pc:docMk/>
          <pc:sldMk cId="1646770203" sldId="271"/>
        </pc:sldMkLst>
      </pc:sldChg>
      <pc:sldChg chg="del">
        <pc:chgData name="Sérgio Montazzolli" userId="5a75e3e2b0ce79c3" providerId="LiveId" clId="{C68FD67C-F087-4DB2-9750-9B247C848211}" dt="2019-09-18T23:18:40.870" v="8" actId="2696"/>
        <pc:sldMkLst>
          <pc:docMk/>
          <pc:sldMk cId="290840813" sldId="272"/>
        </pc:sldMkLst>
      </pc:sldChg>
      <pc:sldChg chg="del">
        <pc:chgData name="Sérgio Montazzolli" userId="5a75e3e2b0ce79c3" providerId="LiveId" clId="{C68FD67C-F087-4DB2-9750-9B247C848211}" dt="2019-09-18T23:18:40.882" v="9" actId="2696"/>
        <pc:sldMkLst>
          <pc:docMk/>
          <pc:sldMk cId="476875699" sldId="273"/>
        </pc:sldMkLst>
      </pc:sldChg>
      <pc:sldChg chg="del">
        <pc:chgData name="Sérgio Montazzolli" userId="5a75e3e2b0ce79c3" providerId="LiveId" clId="{C68FD67C-F087-4DB2-9750-9B247C848211}" dt="2019-09-18T23:18:40.902" v="11" actId="2696"/>
        <pc:sldMkLst>
          <pc:docMk/>
          <pc:sldMk cId="2950797031" sldId="274"/>
        </pc:sldMkLst>
      </pc:sldChg>
      <pc:sldChg chg="del">
        <pc:chgData name="Sérgio Montazzolli" userId="5a75e3e2b0ce79c3" providerId="LiveId" clId="{C68FD67C-F087-4DB2-9750-9B247C848211}" dt="2019-09-18T23:18:40.910" v="12" actId="2696"/>
        <pc:sldMkLst>
          <pc:docMk/>
          <pc:sldMk cId="1277984942" sldId="275"/>
        </pc:sldMkLst>
      </pc:sldChg>
      <pc:sldChg chg="del">
        <pc:chgData name="Sérgio Montazzolli" userId="5a75e3e2b0ce79c3" providerId="LiveId" clId="{C68FD67C-F087-4DB2-9750-9B247C848211}" dt="2019-09-18T23:18:40.919" v="13" actId="2696"/>
        <pc:sldMkLst>
          <pc:docMk/>
          <pc:sldMk cId="3096543558" sldId="276"/>
        </pc:sldMkLst>
      </pc:sldChg>
    </pc:docChg>
  </pc:docChgLst>
  <pc:docChgLst>
    <pc:chgData name="Sérgio Montazzolli" userId="5a75e3e2b0ce79c3" providerId="LiveId" clId="{FD8FD05B-32D8-43D9-9D0E-3E2AA77BD0D1}"/>
    <pc:docChg chg="undo custSel addSld modSld">
      <pc:chgData name="Sérgio Montazzolli" userId="5a75e3e2b0ce79c3" providerId="LiveId" clId="{FD8FD05B-32D8-43D9-9D0E-3E2AA77BD0D1}" dt="2019-10-02T23:58:59.729" v="3622" actId="20577"/>
      <pc:docMkLst>
        <pc:docMk/>
      </pc:docMkLst>
      <pc:sldChg chg="modSp">
        <pc:chgData name="Sérgio Montazzolli" userId="5a75e3e2b0ce79c3" providerId="LiveId" clId="{FD8FD05B-32D8-43D9-9D0E-3E2AA77BD0D1}" dt="2019-10-02T23:58:59.729" v="3622" actId="20577"/>
        <pc:sldMkLst>
          <pc:docMk/>
          <pc:sldMk cId="1524542029" sldId="257"/>
        </pc:sldMkLst>
        <pc:spChg chg="mod">
          <ac:chgData name="Sérgio Montazzolli" userId="5a75e3e2b0ce79c3" providerId="LiveId" clId="{FD8FD05B-32D8-43D9-9D0E-3E2AA77BD0D1}" dt="2019-10-02T23:58:59.729" v="3622" actId="20577"/>
          <ac:spMkLst>
            <pc:docMk/>
            <pc:sldMk cId="1524542029" sldId="257"/>
            <ac:spMk id="3" creationId="{5B30FBB8-EAFE-4EFB-A4EC-A3B08A8ED646}"/>
          </ac:spMkLst>
        </pc:spChg>
      </pc:sldChg>
      <pc:sldChg chg="addSp delSp modSp add">
        <pc:chgData name="Sérgio Montazzolli" userId="5a75e3e2b0ce79c3" providerId="LiveId" clId="{FD8FD05B-32D8-43D9-9D0E-3E2AA77BD0D1}" dt="2019-10-02T21:08:23.997" v="590" actId="1440"/>
        <pc:sldMkLst>
          <pc:docMk/>
          <pc:sldMk cId="1270794182" sldId="258"/>
        </pc:sldMkLst>
        <pc:spChg chg="mod">
          <ac:chgData name="Sérgio Montazzolli" userId="5a75e3e2b0ce79c3" providerId="LiveId" clId="{FD8FD05B-32D8-43D9-9D0E-3E2AA77BD0D1}" dt="2019-10-02T20:51:04.225" v="42" actId="20577"/>
          <ac:spMkLst>
            <pc:docMk/>
            <pc:sldMk cId="1270794182" sldId="258"/>
            <ac:spMk id="2" creationId="{CCCB5C26-4D47-4157-B139-AEAFB47BB9BC}"/>
          </ac:spMkLst>
        </pc:spChg>
        <pc:spChg chg="mod">
          <ac:chgData name="Sérgio Montazzolli" userId="5a75e3e2b0ce79c3" providerId="LiveId" clId="{FD8FD05B-32D8-43D9-9D0E-3E2AA77BD0D1}" dt="2019-10-02T20:54:58.300" v="256" actId="20577"/>
          <ac:spMkLst>
            <pc:docMk/>
            <pc:sldMk cId="1270794182" sldId="258"/>
            <ac:spMk id="3" creationId="{E548965B-39B3-4763-BEE4-017286FBB199}"/>
          </ac:spMkLst>
        </pc:spChg>
        <pc:picChg chg="add del mod">
          <ac:chgData name="Sérgio Montazzolli" userId="5a75e3e2b0ce79c3" providerId="LiveId" clId="{FD8FD05B-32D8-43D9-9D0E-3E2AA77BD0D1}" dt="2019-10-02T21:08:15.772" v="584" actId="478"/>
          <ac:picMkLst>
            <pc:docMk/>
            <pc:sldMk cId="1270794182" sldId="258"/>
            <ac:picMk id="5" creationId="{91446813-866A-4E7C-BDF5-0CC57CB956C7}"/>
          </ac:picMkLst>
        </pc:picChg>
        <pc:picChg chg="add mod">
          <ac:chgData name="Sérgio Montazzolli" userId="5a75e3e2b0ce79c3" providerId="LiveId" clId="{FD8FD05B-32D8-43D9-9D0E-3E2AA77BD0D1}" dt="2019-10-02T21:08:23.997" v="590" actId="1440"/>
          <ac:picMkLst>
            <pc:docMk/>
            <pc:sldMk cId="1270794182" sldId="258"/>
            <ac:picMk id="6" creationId="{E269A66D-FD80-4A3A-BD51-49DB6D054A16}"/>
          </ac:picMkLst>
        </pc:picChg>
      </pc:sldChg>
      <pc:sldChg chg="addSp delSp modSp add">
        <pc:chgData name="Sérgio Montazzolli" userId="5a75e3e2b0ce79c3" providerId="LiveId" clId="{FD8FD05B-32D8-43D9-9D0E-3E2AA77BD0D1}" dt="2019-10-02T21:10:28.327" v="612" actId="1076"/>
        <pc:sldMkLst>
          <pc:docMk/>
          <pc:sldMk cId="1267960716" sldId="259"/>
        </pc:sldMkLst>
        <pc:spChg chg="mod ord">
          <ac:chgData name="Sérgio Montazzolli" userId="5a75e3e2b0ce79c3" providerId="LiveId" clId="{FD8FD05B-32D8-43D9-9D0E-3E2AA77BD0D1}" dt="2019-10-02T21:09:21.643" v="602" actId="167"/>
          <ac:spMkLst>
            <pc:docMk/>
            <pc:sldMk cId="1267960716" sldId="259"/>
            <ac:spMk id="3" creationId="{E548965B-39B3-4763-BEE4-017286FBB199}"/>
          </ac:spMkLst>
        </pc:spChg>
        <pc:spChg chg="add mod">
          <ac:chgData name="Sérgio Montazzolli" userId="5a75e3e2b0ce79c3" providerId="LiveId" clId="{FD8FD05B-32D8-43D9-9D0E-3E2AA77BD0D1}" dt="2019-10-02T21:10:28.327" v="612" actId="1076"/>
          <ac:spMkLst>
            <pc:docMk/>
            <pc:sldMk cId="1267960716" sldId="259"/>
            <ac:spMk id="6" creationId="{2F01AA8E-42B5-432D-982D-66BC1B82031A}"/>
          </ac:spMkLst>
        </pc:spChg>
        <pc:spChg chg="add mod">
          <ac:chgData name="Sérgio Montazzolli" userId="5a75e3e2b0ce79c3" providerId="LiveId" clId="{FD8FD05B-32D8-43D9-9D0E-3E2AA77BD0D1}" dt="2019-10-02T21:10:28.327" v="612" actId="1076"/>
          <ac:spMkLst>
            <pc:docMk/>
            <pc:sldMk cId="1267960716" sldId="259"/>
            <ac:spMk id="7" creationId="{BC0BD492-19AF-45CB-A522-CBE738BE1746}"/>
          </ac:spMkLst>
        </pc:spChg>
        <pc:spChg chg="add mod">
          <ac:chgData name="Sérgio Montazzolli" userId="5a75e3e2b0ce79c3" providerId="LiveId" clId="{FD8FD05B-32D8-43D9-9D0E-3E2AA77BD0D1}" dt="2019-10-02T21:00:55.061" v="486" actId="571"/>
          <ac:spMkLst>
            <pc:docMk/>
            <pc:sldMk cId="1267960716" sldId="259"/>
            <ac:spMk id="10" creationId="{A50E0E71-221D-4C94-9A52-6AF046455BAE}"/>
          </ac:spMkLst>
        </pc:spChg>
        <pc:spChg chg="add mod">
          <ac:chgData name="Sérgio Montazzolli" userId="5a75e3e2b0ce79c3" providerId="LiveId" clId="{FD8FD05B-32D8-43D9-9D0E-3E2AA77BD0D1}" dt="2019-10-02T21:00:55.061" v="486" actId="571"/>
          <ac:spMkLst>
            <pc:docMk/>
            <pc:sldMk cId="1267960716" sldId="259"/>
            <ac:spMk id="11" creationId="{AE7DDB28-2B7A-4570-8FDD-89BAFC9FE4F1}"/>
          </ac:spMkLst>
        </pc:spChg>
        <pc:picChg chg="add del mod">
          <ac:chgData name="Sérgio Montazzolli" userId="5a75e3e2b0ce79c3" providerId="LiveId" clId="{FD8FD05B-32D8-43D9-9D0E-3E2AA77BD0D1}" dt="2019-10-02T21:08:33.500" v="593" actId="478"/>
          <ac:picMkLst>
            <pc:docMk/>
            <pc:sldMk cId="1267960716" sldId="259"/>
            <ac:picMk id="5" creationId="{99457E7A-38A1-4E6B-9863-E9A5728B5CF8}"/>
          </ac:picMkLst>
        </pc:picChg>
        <pc:picChg chg="add del mod">
          <ac:chgData name="Sérgio Montazzolli" userId="5a75e3e2b0ce79c3" providerId="LiveId" clId="{FD8FD05B-32D8-43D9-9D0E-3E2AA77BD0D1}" dt="2019-10-02T21:09:39.506" v="605" actId="478"/>
          <ac:picMkLst>
            <pc:docMk/>
            <pc:sldMk cId="1267960716" sldId="259"/>
            <ac:picMk id="8" creationId="{B0906AFB-48CD-461F-846C-945B2A117EB4}"/>
          </ac:picMkLst>
        </pc:picChg>
        <pc:picChg chg="add mod">
          <ac:chgData name="Sérgio Montazzolli" userId="5a75e3e2b0ce79c3" providerId="LiveId" clId="{FD8FD05B-32D8-43D9-9D0E-3E2AA77BD0D1}" dt="2019-10-02T21:00:55.061" v="486" actId="571"/>
          <ac:picMkLst>
            <pc:docMk/>
            <pc:sldMk cId="1267960716" sldId="259"/>
            <ac:picMk id="9" creationId="{F071D2D0-B0F1-4302-897D-75090274589A}"/>
          </ac:picMkLst>
        </pc:picChg>
        <pc:picChg chg="add mod">
          <ac:chgData name="Sérgio Montazzolli" userId="5a75e3e2b0ce79c3" providerId="LiveId" clId="{FD8FD05B-32D8-43D9-9D0E-3E2AA77BD0D1}" dt="2019-10-02T21:00:55.061" v="486" actId="571"/>
          <ac:picMkLst>
            <pc:docMk/>
            <pc:sldMk cId="1267960716" sldId="259"/>
            <ac:picMk id="12" creationId="{FD0AB16C-2596-4B13-84B1-645F9D40228D}"/>
          </ac:picMkLst>
        </pc:picChg>
        <pc:picChg chg="add mod ord">
          <ac:chgData name="Sérgio Montazzolli" userId="5a75e3e2b0ce79c3" providerId="LiveId" clId="{FD8FD05B-32D8-43D9-9D0E-3E2AA77BD0D1}" dt="2019-10-02T21:10:28.327" v="612" actId="1076"/>
          <ac:picMkLst>
            <pc:docMk/>
            <pc:sldMk cId="1267960716" sldId="259"/>
            <ac:picMk id="13" creationId="{CBCA311E-8B26-4310-A5D1-401CABB53EC8}"/>
          </ac:picMkLst>
        </pc:picChg>
        <pc:picChg chg="add mod">
          <ac:chgData name="Sérgio Montazzolli" userId="5a75e3e2b0ce79c3" providerId="LiveId" clId="{FD8FD05B-32D8-43D9-9D0E-3E2AA77BD0D1}" dt="2019-10-02T21:10:28.327" v="612" actId="1076"/>
          <ac:picMkLst>
            <pc:docMk/>
            <pc:sldMk cId="1267960716" sldId="259"/>
            <ac:picMk id="14" creationId="{8614E814-7F39-4767-9549-58A28FECD9AC}"/>
          </ac:picMkLst>
        </pc:picChg>
      </pc:sldChg>
      <pc:sldChg chg="addSp delSp modSp add">
        <pc:chgData name="Sérgio Montazzolli" userId="5a75e3e2b0ce79c3" providerId="LiveId" clId="{FD8FD05B-32D8-43D9-9D0E-3E2AA77BD0D1}" dt="2019-10-02T21:13:00.425" v="626" actId="1440"/>
        <pc:sldMkLst>
          <pc:docMk/>
          <pc:sldMk cId="1663833461" sldId="260"/>
        </pc:sldMkLst>
        <pc:spChg chg="del">
          <ac:chgData name="Sérgio Montazzolli" userId="5a75e3e2b0ce79c3" providerId="LiveId" clId="{FD8FD05B-32D8-43D9-9D0E-3E2AA77BD0D1}" dt="2019-10-02T21:12:39.429" v="613"/>
          <ac:spMkLst>
            <pc:docMk/>
            <pc:sldMk cId="1663833461" sldId="260"/>
            <ac:spMk id="3" creationId="{E548965B-39B3-4763-BEE4-017286FBB199}"/>
          </ac:spMkLst>
        </pc:spChg>
        <pc:spChg chg="add mod">
          <ac:chgData name="Sérgio Montazzolli" userId="5a75e3e2b0ce79c3" providerId="LiveId" clId="{FD8FD05B-32D8-43D9-9D0E-3E2AA77BD0D1}" dt="2019-10-02T21:12:48.984" v="622" actId="20577"/>
          <ac:spMkLst>
            <pc:docMk/>
            <pc:sldMk cId="1663833461" sldId="260"/>
            <ac:spMk id="7" creationId="{729257AF-725B-40CA-A57C-5249C6CC2EB1}"/>
          </ac:spMkLst>
        </pc:spChg>
        <pc:picChg chg="add del mod">
          <ac:chgData name="Sérgio Montazzolli" userId="5a75e3e2b0ce79c3" providerId="LiveId" clId="{FD8FD05B-32D8-43D9-9D0E-3E2AA77BD0D1}" dt="2019-10-02T21:12:46.329" v="614"/>
          <ac:picMkLst>
            <pc:docMk/>
            <pc:sldMk cId="1663833461" sldId="260"/>
            <ac:picMk id="6" creationId="{B57B4213-E0A6-4144-A352-55620F57D079}"/>
          </ac:picMkLst>
        </pc:picChg>
        <pc:picChg chg="add mod">
          <ac:chgData name="Sérgio Montazzolli" userId="5a75e3e2b0ce79c3" providerId="LiveId" clId="{FD8FD05B-32D8-43D9-9D0E-3E2AA77BD0D1}" dt="2019-10-02T21:13:00.425" v="626" actId="1440"/>
          <ac:picMkLst>
            <pc:docMk/>
            <pc:sldMk cId="1663833461" sldId="260"/>
            <ac:picMk id="8" creationId="{0A399444-B609-46BB-B850-FFD6EB2792CE}"/>
          </ac:picMkLst>
        </pc:picChg>
      </pc:sldChg>
      <pc:sldChg chg="addSp modSp add">
        <pc:chgData name="Sérgio Montazzolli" userId="5a75e3e2b0ce79c3" providerId="LiveId" clId="{FD8FD05B-32D8-43D9-9D0E-3E2AA77BD0D1}" dt="2019-10-02T21:23:59.073" v="1008" actId="113"/>
        <pc:sldMkLst>
          <pc:docMk/>
          <pc:sldMk cId="4146024096" sldId="261"/>
        </pc:sldMkLst>
        <pc:spChg chg="mod">
          <ac:chgData name="Sérgio Montazzolli" userId="5a75e3e2b0ce79c3" providerId="LiveId" clId="{FD8FD05B-32D8-43D9-9D0E-3E2AA77BD0D1}" dt="2019-10-02T21:23:59.073" v="1008" actId="113"/>
          <ac:spMkLst>
            <pc:docMk/>
            <pc:sldMk cId="4146024096" sldId="261"/>
            <ac:spMk id="3" creationId="{E548965B-39B3-4763-BEE4-017286FBB199}"/>
          </ac:spMkLst>
        </pc:spChg>
        <pc:spChg chg="add mod">
          <ac:chgData name="Sérgio Montazzolli" userId="5a75e3e2b0ce79c3" providerId="LiveId" clId="{FD8FD05B-32D8-43D9-9D0E-3E2AA77BD0D1}" dt="2019-10-02T21:17:14.484" v="931" actId="1076"/>
          <ac:spMkLst>
            <pc:docMk/>
            <pc:sldMk cId="4146024096" sldId="261"/>
            <ac:spMk id="7" creationId="{B705428B-E597-40DA-950B-B3546987680C}"/>
          </ac:spMkLst>
        </pc:spChg>
        <pc:spChg chg="add mod">
          <ac:chgData name="Sérgio Montazzolli" userId="5a75e3e2b0ce79c3" providerId="LiveId" clId="{FD8FD05B-32D8-43D9-9D0E-3E2AA77BD0D1}" dt="2019-10-02T21:17:36.856" v="986" actId="1076"/>
          <ac:spMkLst>
            <pc:docMk/>
            <pc:sldMk cId="4146024096" sldId="261"/>
            <ac:spMk id="8" creationId="{6D73B0AC-6C83-462E-934E-5B80C90A9AEA}"/>
          </ac:spMkLst>
        </pc:spChg>
        <pc:picChg chg="add mod">
          <ac:chgData name="Sérgio Montazzolli" userId="5a75e3e2b0ce79c3" providerId="LiveId" clId="{FD8FD05B-32D8-43D9-9D0E-3E2AA77BD0D1}" dt="2019-10-02T21:16:54.790" v="928" actId="1076"/>
          <ac:picMkLst>
            <pc:docMk/>
            <pc:sldMk cId="4146024096" sldId="261"/>
            <ac:picMk id="5" creationId="{B11F2732-FC67-4AAB-8BF0-03B4CC10F7A5}"/>
          </ac:picMkLst>
        </pc:picChg>
        <pc:picChg chg="add mod">
          <ac:chgData name="Sérgio Montazzolli" userId="5a75e3e2b0ce79c3" providerId="LiveId" clId="{FD8FD05B-32D8-43D9-9D0E-3E2AA77BD0D1}" dt="2019-10-02T21:16:56.816" v="929" actId="1076"/>
          <ac:picMkLst>
            <pc:docMk/>
            <pc:sldMk cId="4146024096" sldId="261"/>
            <ac:picMk id="6" creationId="{FD5AB09E-091B-4CC5-8776-01A952E8A447}"/>
          </ac:picMkLst>
        </pc:picChg>
      </pc:sldChg>
      <pc:sldChg chg="addSp delSp modSp add">
        <pc:chgData name="Sérgio Montazzolli" userId="5a75e3e2b0ce79c3" providerId="LiveId" clId="{FD8FD05B-32D8-43D9-9D0E-3E2AA77BD0D1}" dt="2019-10-02T21:29:36.090" v="1582" actId="1076"/>
        <pc:sldMkLst>
          <pc:docMk/>
          <pc:sldMk cId="2679994988" sldId="262"/>
        </pc:sldMkLst>
        <pc:spChg chg="mod">
          <ac:chgData name="Sérgio Montazzolli" userId="5a75e3e2b0ce79c3" providerId="LiveId" clId="{FD8FD05B-32D8-43D9-9D0E-3E2AA77BD0D1}" dt="2019-10-02T21:17:55.117" v="998" actId="20577"/>
          <ac:spMkLst>
            <pc:docMk/>
            <pc:sldMk cId="2679994988" sldId="262"/>
            <ac:spMk id="3" creationId="{E548965B-39B3-4763-BEE4-017286FBB199}"/>
          </ac:spMkLst>
        </pc:spChg>
        <pc:spChg chg="del">
          <ac:chgData name="Sérgio Montazzolli" userId="5a75e3e2b0ce79c3" providerId="LiveId" clId="{FD8FD05B-32D8-43D9-9D0E-3E2AA77BD0D1}" dt="2019-10-02T21:17:51.970" v="990" actId="478"/>
          <ac:spMkLst>
            <pc:docMk/>
            <pc:sldMk cId="2679994988" sldId="262"/>
            <ac:spMk id="7" creationId="{B705428B-E597-40DA-950B-B3546987680C}"/>
          </ac:spMkLst>
        </pc:spChg>
        <pc:spChg chg="del">
          <ac:chgData name="Sérgio Montazzolli" userId="5a75e3e2b0ce79c3" providerId="LiveId" clId="{FD8FD05B-32D8-43D9-9D0E-3E2AA77BD0D1}" dt="2019-10-02T21:17:51.970" v="990" actId="478"/>
          <ac:spMkLst>
            <pc:docMk/>
            <pc:sldMk cId="2679994988" sldId="262"/>
            <ac:spMk id="8" creationId="{6D73B0AC-6C83-462E-934E-5B80C90A9AEA}"/>
          </ac:spMkLst>
        </pc:spChg>
        <pc:picChg chg="del">
          <ac:chgData name="Sérgio Montazzolli" userId="5a75e3e2b0ce79c3" providerId="LiveId" clId="{FD8FD05B-32D8-43D9-9D0E-3E2AA77BD0D1}" dt="2019-10-02T21:17:49.561" v="989" actId="478"/>
          <ac:picMkLst>
            <pc:docMk/>
            <pc:sldMk cId="2679994988" sldId="262"/>
            <ac:picMk id="5" creationId="{B11F2732-FC67-4AAB-8BF0-03B4CC10F7A5}"/>
          </ac:picMkLst>
        </pc:picChg>
        <pc:picChg chg="del">
          <ac:chgData name="Sérgio Montazzolli" userId="5a75e3e2b0ce79c3" providerId="LiveId" clId="{FD8FD05B-32D8-43D9-9D0E-3E2AA77BD0D1}" dt="2019-10-02T21:17:51.970" v="990" actId="478"/>
          <ac:picMkLst>
            <pc:docMk/>
            <pc:sldMk cId="2679994988" sldId="262"/>
            <ac:picMk id="6" creationId="{FD5AB09E-091B-4CC5-8776-01A952E8A447}"/>
          </ac:picMkLst>
        </pc:picChg>
        <pc:picChg chg="add mod">
          <ac:chgData name="Sérgio Montazzolli" userId="5a75e3e2b0ce79c3" providerId="LiveId" clId="{FD8FD05B-32D8-43D9-9D0E-3E2AA77BD0D1}" dt="2019-10-02T21:29:36.090" v="1582" actId="1076"/>
          <ac:picMkLst>
            <pc:docMk/>
            <pc:sldMk cId="2679994988" sldId="262"/>
            <ac:picMk id="10" creationId="{E74E0DA5-6028-47DD-B410-C71B86E11874}"/>
          </ac:picMkLst>
        </pc:picChg>
      </pc:sldChg>
      <pc:sldChg chg="modSp add">
        <pc:chgData name="Sérgio Montazzolli" userId="5a75e3e2b0ce79c3" providerId="LiveId" clId="{FD8FD05B-32D8-43D9-9D0E-3E2AA77BD0D1}" dt="2019-10-02T21:29:24.980" v="1581" actId="20577"/>
        <pc:sldMkLst>
          <pc:docMk/>
          <pc:sldMk cId="2119654609" sldId="263"/>
        </pc:sldMkLst>
        <pc:spChg chg="mod">
          <ac:chgData name="Sérgio Montazzolli" userId="5a75e3e2b0ce79c3" providerId="LiveId" clId="{FD8FD05B-32D8-43D9-9D0E-3E2AA77BD0D1}" dt="2019-10-02T21:22:35.886" v="1007"/>
          <ac:spMkLst>
            <pc:docMk/>
            <pc:sldMk cId="2119654609" sldId="263"/>
            <ac:spMk id="2" creationId="{11AD8F8B-A804-400C-BE5B-241278026155}"/>
          </ac:spMkLst>
        </pc:spChg>
        <pc:spChg chg="mod">
          <ac:chgData name="Sérgio Montazzolli" userId="5a75e3e2b0ce79c3" providerId="LiveId" clId="{FD8FD05B-32D8-43D9-9D0E-3E2AA77BD0D1}" dt="2019-10-02T21:29:24.980" v="1581" actId="20577"/>
          <ac:spMkLst>
            <pc:docMk/>
            <pc:sldMk cId="2119654609" sldId="263"/>
            <ac:spMk id="3" creationId="{B746BA5C-1810-41B3-890B-3E5A12FB7CFC}"/>
          </ac:spMkLst>
        </pc:spChg>
      </pc:sldChg>
      <pc:sldChg chg="addSp modSp add">
        <pc:chgData name="Sérgio Montazzolli" userId="5a75e3e2b0ce79c3" providerId="LiveId" clId="{FD8FD05B-32D8-43D9-9D0E-3E2AA77BD0D1}" dt="2019-10-02T23:12:46.408" v="1884" actId="20577"/>
        <pc:sldMkLst>
          <pc:docMk/>
          <pc:sldMk cId="1576505225" sldId="264"/>
        </pc:sldMkLst>
        <pc:spChg chg="mod">
          <ac:chgData name="Sérgio Montazzolli" userId="5a75e3e2b0ce79c3" providerId="LiveId" clId="{FD8FD05B-32D8-43D9-9D0E-3E2AA77BD0D1}" dt="2019-10-02T21:29:45.594" v="1592" actId="20577"/>
          <ac:spMkLst>
            <pc:docMk/>
            <pc:sldMk cId="1576505225" sldId="264"/>
            <ac:spMk id="2" creationId="{3CF6216F-23CD-4956-8A88-3D0B32600102}"/>
          </ac:spMkLst>
        </pc:spChg>
        <pc:spChg chg="mod">
          <ac:chgData name="Sérgio Montazzolli" userId="5a75e3e2b0ce79c3" providerId="LiveId" clId="{FD8FD05B-32D8-43D9-9D0E-3E2AA77BD0D1}" dt="2019-10-02T23:12:46.408" v="1884" actId="20577"/>
          <ac:spMkLst>
            <pc:docMk/>
            <pc:sldMk cId="1576505225" sldId="264"/>
            <ac:spMk id="3" creationId="{179549CC-FDE3-469B-B052-38BB68D5C99A}"/>
          </ac:spMkLst>
        </pc:spChg>
        <pc:spChg chg="add mod">
          <ac:chgData name="Sérgio Montazzolli" userId="5a75e3e2b0ce79c3" providerId="LiveId" clId="{FD8FD05B-32D8-43D9-9D0E-3E2AA77BD0D1}" dt="2019-10-02T23:12:23.048" v="1815" actId="1076"/>
          <ac:spMkLst>
            <pc:docMk/>
            <pc:sldMk cId="1576505225" sldId="264"/>
            <ac:spMk id="6" creationId="{915FF713-F574-49CA-A527-FD4E2D3EA30E}"/>
          </ac:spMkLst>
        </pc:spChg>
        <pc:picChg chg="add mod">
          <ac:chgData name="Sérgio Montazzolli" userId="5a75e3e2b0ce79c3" providerId="LiveId" clId="{FD8FD05B-32D8-43D9-9D0E-3E2AA77BD0D1}" dt="2019-10-02T23:12:23.048" v="1815" actId="1076"/>
          <ac:picMkLst>
            <pc:docMk/>
            <pc:sldMk cId="1576505225" sldId="264"/>
            <ac:picMk id="5" creationId="{61247F6D-6241-4D68-A232-F18936C6E9EB}"/>
          </ac:picMkLst>
        </pc:picChg>
      </pc:sldChg>
      <pc:sldChg chg="addSp delSp modSp add">
        <pc:chgData name="Sérgio Montazzolli" userId="5a75e3e2b0ce79c3" providerId="LiveId" clId="{FD8FD05B-32D8-43D9-9D0E-3E2AA77BD0D1}" dt="2019-10-02T23:25:21.445" v="2382" actId="20577"/>
        <pc:sldMkLst>
          <pc:docMk/>
          <pc:sldMk cId="4025980940" sldId="265"/>
        </pc:sldMkLst>
        <pc:spChg chg="mod">
          <ac:chgData name="Sérgio Montazzolli" userId="5a75e3e2b0ce79c3" providerId="LiveId" clId="{FD8FD05B-32D8-43D9-9D0E-3E2AA77BD0D1}" dt="2019-10-02T23:12:58.730" v="1886"/>
          <ac:spMkLst>
            <pc:docMk/>
            <pc:sldMk cId="4025980940" sldId="265"/>
            <ac:spMk id="2" creationId="{17740F37-94FC-4293-B68F-3E8D996DCFD6}"/>
          </ac:spMkLst>
        </pc:spChg>
        <pc:spChg chg="mod">
          <ac:chgData name="Sérgio Montazzolli" userId="5a75e3e2b0ce79c3" providerId="LiveId" clId="{FD8FD05B-32D8-43D9-9D0E-3E2AA77BD0D1}" dt="2019-10-02T23:25:21.445" v="2382" actId="20577"/>
          <ac:spMkLst>
            <pc:docMk/>
            <pc:sldMk cId="4025980940" sldId="265"/>
            <ac:spMk id="3" creationId="{D7B14060-15A5-4FE9-9235-57B409787B99}"/>
          </ac:spMkLst>
        </pc:spChg>
        <pc:spChg chg="add del mod">
          <ac:chgData name="Sérgio Montazzolli" userId="5a75e3e2b0ce79c3" providerId="LiveId" clId="{FD8FD05B-32D8-43D9-9D0E-3E2AA77BD0D1}" dt="2019-10-02T23:23:17.182" v="2361" actId="478"/>
          <ac:spMkLst>
            <pc:docMk/>
            <pc:sldMk cId="4025980940" sldId="265"/>
            <ac:spMk id="8" creationId="{314742AB-BF7D-4D38-85E3-DB632F9112C2}"/>
          </ac:spMkLst>
        </pc:spChg>
        <pc:spChg chg="add mod">
          <ac:chgData name="Sérgio Montazzolli" userId="5a75e3e2b0ce79c3" providerId="LiveId" clId="{FD8FD05B-32D8-43D9-9D0E-3E2AA77BD0D1}" dt="2019-10-02T23:23:59.548" v="2372" actId="1076"/>
          <ac:spMkLst>
            <pc:docMk/>
            <pc:sldMk cId="4025980940" sldId="265"/>
            <ac:spMk id="9" creationId="{DC95F3CB-13A2-4013-AE55-63607B44436F}"/>
          </ac:spMkLst>
        </pc:spChg>
        <pc:spChg chg="add mod">
          <ac:chgData name="Sérgio Montazzolli" userId="5a75e3e2b0ce79c3" providerId="LiveId" clId="{FD8FD05B-32D8-43D9-9D0E-3E2AA77BD0D1}" dt="2019-10-02T23:23:59.548" v="2372" actId="1076"/>
          <ac:spMkLst>
            <pc:docMk/>
            <pc:sldMk cId="4025980940" sldId="265"/>
            <ac:spMk id="10" creationId="{D1E3CC0C-A41A-47F6-B65B-E2E6F808BC8E}"/>
          </ac:spMkLst>
        </pc:spChg>
        <pc:spChg chg="add mod">
          <ac:chgData name="Sérgio Montazzolli" userId="5a75e3e2b0ce79c3" providerId="LiveId" clId="{FD8FD05B-32D8-43D9-9D0E-3E2AA77BD0D1}" dt="2019-10-02T23:23:59.548" v="2372" actId="1076"/>
          <ac:spMkLst>
            <pc:docMk/>
            <pc:sldMk cId="4025980940" sldId="265"/>
            <ac:spMk id="11" creationId="{19DA29CC-2296-44D7-8E14-38174DDF7ABE}"/>
          </ac:spMkLst>
        </pc:spChg>
        <pc:picChg chg="add mod">
          <ac:chgData name="Sérgio Montazzolli" userId="5a75e3e2b0ce79c3" providerId="LiveId" clId="{FD8FD05B-32D8-43D9-9D0E-3E2AA77BD0D1}" dt="2019-10-02T23:23:59.548" v="2372" actId="1076"/>
          <ac:picMkLst>
            <pc:docMk/>
            <pc:sldMk cId="4025980940" sldId="265"/>
            <ac:picMk id="5" creationId="{4D9DE395-E0B8-4BFD-B4BA-E737781886C7}"/>
          </ac:picMkLst>
        </pc:picChg>
        <pc:picChg chg="add mod">
          <ac:chgData name="Sérgio Montazzolli" userId="5a75e3e2b0ce79c3" providerId="LiveId" clId="{FD8FD05B-32D8-43D9-9D0E-3E2AA77BD0D1}" dt="2019-10-02T23:23:59.548" v="2372" actId="1076"/>
          <ac:picMkLst>
            <pc:docMk/>
            <pc:sldMk cId="4025980940" sldId="265"/>
            <ac:picMk id="6" creationId="{854D84A0-A5FC-4886-9747-7F3B5CF41BEB}"/>
          </ac:picMkLst>
        </pc:picChg>
        <pc:picChg chg="add mod">
          <ac:chgData name="Sérgio Montazzolli" userId="5a75e3e2b0ce79c3" providerId="LiveId" clId="{FD8FD05B-32D8-43D9-9D0E-3E2AA77BD0D1}" dt="2019-10-02T23:23:59.548" v="2372" actId="1076"/>
          <ac:picMkLst>
            <pc:docMk/>
            <pc:sldMk cId="4025980940" sldId="265"/>
            <ac:picMk id="7" creationId="{ABA6E12D-ECEF-447D-9FBB-14502B12E404}"/>
          </ac:picMkLst>
        </pc:picChg>
      </pc:sldChg>
      <pc:sldChg chg="addSp modSp add">
        <pc:chgData name="Sérgio Montazzolli" userId="5a75e3e2b0ce79c3" providerId="LiveId" clId="{FD8FD05B-32D8-43D9-9D0E-3E2AA77BD0D1}" dt="2019-10-02T23:20:16.233" v="2342" actId="1440"/>
        <pc:sldMkLst>
          <pc:docMk/>
          <pc:sldMk cId="1806063414" sldId="266"/>
        </pc:sldMkLst>
        <pc:spChg chg="mod">
          <ac:chgData name="Sérgio Montazzolli" userId="5a75e3e2b0ce79c3" providerId="LiveId" clId="{FD8FD05B-32D8-43D9-9D0E-3E2AA77BD0D1}" dt="2019-10-02T23:17:25.318" v="2327" actId="20577"/>
          <ac:spMkLst>
            <pc:docMk/>
            <pc:sldMk cId="1806063414" sldId="266"/>
            <ac:spMk id="2" creationId="{B5539196-F687-4BD4-8420-C795E652EBA6}"/>
          </ac:spMkLst>
        </pc:spChg>
        <pc:spChg chg="mod">
          <ac:chgData name="Sérgio Montazzolli" userId="5a75e3e2b0ce79c3" providerId="LiveId" clId="{FD8FD05B-32D8-43D9-9D0E-3E2AA77BD0D1}" dt="2019-10-02T23:17:28.703" v="2335" actId="20577"/>
          <ac:spMkLst>
            <pc:docMk/>
            <pc:sldMk cId="1806063414" sldId="266"/>
            <ac:spMk id="3" creationId="{E86F0898-210A-41A2-A1C3-D252B8F293F5}"/>
          </ac:spMkLst>
        </pc:spChg>
        <pc:picChg chg="add mod">
          <ac:chgData name="Sérgio Montazzolli" userId="5a75e3e2b0ce79c3" providerId="LiveId" clId="{FD8FD05B-32D8-43D9-9D0E-3E2AA77BD0D1}" dt="2019-10-02T23:20:16.233" v="2342" actId="1440"/>
          <ac:picMkLst>
            <pc:docMk/>
            <pc:sldMk cId="1806063414" sldId="266"/>
            <ac:picMk id="6" creationId="{D9EA85FF-C4F4-47FC-9444-09DE5C853FA3}"/>
          </ac:picMkLst>
        </pc:picChg>
      </pc:sldChg>
      <pc:sldChg chg="addSp modSp add modAnim">
        <pc:chgData name="Sérgio Montazzolli" userId="5a75e3e2b0ce79c3" providerId="LiveId" clId="{FD8FD05B-32D8-43D9-9D0E-3E2AA77BD0D1}" dt="2019-10-02T23:33:29.110" v="2672"/>
        <pc:sldMkLst>
          <pc:docMk/>
          <pc:sldMk cId="495431036" sldId="267"/>
        </pc:sldMkLst>
        <pc:spChg chg="mod">
          <ac:chgData name="Sérgio Montazzolli" userId="5a75e3e2b0ce79c3" providerId="LiveId" clId="{FD8FD05B-32D8-43D9-9D0E-3E2AA77BD0D1}" dt="2019-10-02T23:25:34.160" v="2392" actId="20577"/>
          <ac:spMkLst>
            <pc:docMk/>
            <pc:sldMk cId="495431036" sldId="267"/>
            <ac:spMk id="2" creationId="{AF4A6A5A-0EB9-49FF-A2BF-347D5D6E2F90}"/>
          </ac:spMkLst>
        </pc:spChg>
        <pc:spChg chg="mod">
          <ac:chgData name="Sérgio Montazzolli" userId="5a75e3e2b0ce79c3" providerId="LiveId" clId="{FD8FD05B-32D8-43D9-9D0E-3E2AA77BD0D1}" dt="2019-10-02T23:29:47.589" v="2645" actId="5793"/>
          <ac:spMkLst>
            <pc:docMk/>
            <pc:sldMk cId="495431036" sldId="267"/>
            <ac:spMk id="3" creationId="{EF8B8EB2-FA03-49F9-8354-813A48329047}"/>
          </ac:spMkLst>
        </pc:spChg>
        <pc:spChg chg="add mod">
          <ac:chgData name="Sérgio Montazzolli" userId="5a75e3e2b0ce79c3" providerId="LiveId" clId="{FD8FD05B-32D8-43D9-9D0E-3E2AA77BD0D1}" dt="2019-10-02T23:28:55.434" v="2637" actId="14100"/>
          <ac:spMkLst>
            <pc:docMk/>
            <pc:sldMk cId="495431036" sldId="267"/>
            <ac:spMk id="6" creationId="{210C612B-3157-4461-83FC-437544231BD8}"/>
          </ac:spMkLst>
        </pc:spChg>
        <pc:picChg chg="add mod">
          <ac:chgData name="Sérgio Montazzolli" userId="5a75e3e2b0ce79c3" providerId="LiveId" clId="{FD8FD05B-32D8-43D9-9D0E-3E2AA77BD0D1}" dt="2019-10-02T23:28:45.475" v="2635" actId="14100"/>
          <ac:picMkLst>
            <pc:docMk/>
            <pc:sldMk cId="495431036" sldId="267"/>
            <ac:picMk id="5" creationId="{8AAF246B-7EFC-47B3-8391-A5D1C0EEE885}"/>
          </ac:picMkLst>
        </pc:picChg>
      </pc:sldChg>
      <pc:sldChg chg="addSp modSp add">
        <pc:chgData name="Sérgio Montazzolli" userId="5a75e3e2b0ce79c3" providerId="LiveId" clId="{FD8FD05B-32D8-43D9-9D0E-3E2AA77BD0D1}" dt="2019-10-02T23:37:44.751" v="2698" actId="1440"/>
        <pc:sldMkLst>
          <pc:docMk/>
          <pc:sldMk cId="3256949468" sldId="268"/>
        </pc:sldMkLst>
        <pc:spChg chg="mod">
          <ac:chgData name="Sérgio Montazzolli" userId="5a75e3e2b0ce79c3" providerId="LiveId" clId="{FD8FD05B-32D8-43D9-9D0E-3E2AA77BD0D1}" dt="2019-10-02T23:34:01.350" v="2682" actId="20577"/>
          <ac:spMkLst>
            <pc:docMk/>
            <pc:sldMk cId="3256949468" sldId="268"/>
            <ac:spMk id="2" creationId="{CE7C65F8-8BA6-4FC2-9008-CE0667047580}"/>
          </ac:spMkLst>
        </pc:spChg>
        <pc:spChg chg="mod">
          <ac:chgData name="Sérgio Montazzolli" userId="5a75e3e2b0ce79c3" providerId="LiveId" clId="{FD8FD05B-32D8-43D9-9D0E-3E2AA77BD0D1}" dt="2019-10-02T23:37:29.188" v="2690" actId="20577"/>
          <ac:spMkLst>
            <pc:docMk/>
            <pc:sldMk cId="3256949468" sldId="268"/>
            <ac:spMk id="3" creationId="{EA0DC5C3-B651-460A-9A44-7F34FBC231FD}"/>
          </ac:spMkLst>
        </pc:spChg>
        <pc:picChg chg="add mod">
          <ac:chgData name="Sérgio Montazzolli" userId="5a75e3e2b0ce79c3" providerId="LiveId" clId="{FD8FD05B-32D8-43D9-9D0E-3E2AA77BD0D1}" dt="2019-10-02T23:37:44.751" v="2698" actId="1440"/>
          <ac:picMkLst>
            <pc:docMk/>
            <pc:sldMk cId="3256949468" sldId="268"/>
            <ac:picMk id="6" creationId="{DE876473-A016-446A-94E3-0690CFE4B937}"/>
          </ac:picMkLst>
        </pc:picChg>
      </pc:sldChg>
      <pc:sldChg chg="addSp modSp add">
        <pc:chgData name="Sérgio Montazzolli" userId="5a75e3e2b0ce79c3" providerId="LiveId" clId="{FD8FD05B-32D8-43D9-9D0E-3E2AA77BD0D1}" dt="2019-10-02T23:58:09.888" v="3615" actId="1076"/>
        <pc:sldMkLst>
          <pc:docMk/>
          <pc:sldMk cId="1127034367" sldId="269"/>
        </pc:sldMkLst>
        <pc:spChg chg="mod">
          <ac:chgData name="Sérgio Montazzolli" userId="5a75e3e2b0ce79c3" providerId="LiveId" clId="{FD8FD05B-32D8-43D9-9D0E-3E2AA77BD0D1}" dt="2019-10-02T23:44:24.270" v="2717" actId="20577"/>
          <ac:spMkLst>
            <pc:docMk/>
            <pc:sldMk cId="1127034367" sldId="269"/>
            <ac:spMk id="2" creationId="{45CDCA1C-33C0-4263-93ED-ADE9893A521F}"/>
          </ac:spMkLst>
        </pc:spChg>
        <pc:spChg chg="mod">
          <ac:chgData name="Sérgio Montazzolli" userId="5a75e3e2b0ce79c3" providerId="LiveId" clId="{FD8FD05B-32D8-43D9-9D0E-3E2AA77BD0D1}" dt="2019-10-02T23:58:03.654" v="3614" actId="20577"/>
          <ac:spMkLst>
            <pc:docMk/>
            <pc:sldMk cId="1127034367" sldId="269"/>
            <ac:spMk id="3" creationId="{4FF9EF15-1CE7-4736-A37F-1D425C3A4B9F}"/>
          </ac:spMkLst>
        </pc:spChg>
        <pc:picChg chg="add mod">
          <ac:chgData name="Sérgio Montazzolli" userId="5a75e3e2b0ce79c3" providerId="LiveId" clId="{FD8FD05B-32D8-43D9-9D0E-3E2AA77BD0D1}" dt="2019-10-02T23:58:09.888" v="3615" actId="1076"/>
          <ac:picMkLst>
            <pc:docMk/>
            <pc:sldMk cId="1127034367" sldId="269"/>
            <ac:picMk id="5" creationId="{7244E084-86C2-4E53-8834-993A8F778662}"/>
          </ac:picMkLst>
        </pc:picChg>
      </pc:sldChg>
      <pc:sldChg chg="delSp modSp add">
        <pc:chgData name="Sérgio Montazzolli" userId="5a75e3e2b0ce79c3" providerId="LiveId" clId="{FD8FD05B-32D8-43D9-9D0E-3E2AA77BD0D1}" dt="2019-10-02T23:58:20.883" v="3619" actId="6549"/>
        <pc:sldMkLst>
          <pc:docMk/>
          <pc:sldMk cId="2445519210" sldId="270"/>
        </pc:sldMkLst>
        <pc:spChg chg="mod">
          <ac:chgData name="Sérgio Montazzolli" userId="5a75e3e2b0ce79c3" providerId="LiveId" clId="{FD8FD05B-32D8-43D9-9D0E-3E2AA77BD0D1}" dt="2019-10-02T23:58:20.883" v="3619" actId="6549"/>
          <ac:spMkLst>
            <pc:docMk/>
            <pc:sldMk cId="2445519210" sldId="270"/>
            <ac:spMk id="3" creationId="{4FF9EF15-1CE7-4736-A37F-1D425C3A4B9F}"/>
          </ac:spMkLst>
        </pc:spChg>
        <pc:picChg chg="del">
          <ac:chgData name="Sérgio Montazzolli" userId="5a75e3e2b0ce79c3" providerId="LiveId" clId="{FD8FD05B-32D8-43D9-9D0E-3E2AA77BD0D1}" dt="2019-10-02T23:58:17.013" v="3616" actId="478"/>
          <ac:picMkLst>
            <pc:docMk/>
            <pc:sldMk cId="2445519210" sldId="270"/>
            <ac:picMk id="5" creationId="{7244E084-86C2-4E53-8834-993A8F778662}"/>
          </ac:picMkLst>
        </pc:picChg>
      </pc:sldChg>
    </pc:docChg>
  </pc:docChgLst>
  <pc:docChgLst>
    <pc:chgData name="Sérgio Montazzolli" userId="5a75e3e2b0ce79c3" providerId="LiveId" clId="{2B97AA1D-EFE0-4783-896E-F8BD0E73E708}"/>
    <pc:docChg chg="undo custSel addSld modSld">
      <pc:chgData name="Sérgio Montazzolli" userId="5a75e3e2b0ce79c3" providerId="LiveId" clId="{2B97AA1D-EFE0-4783-896E-F8BD0E73E708}" dt="2019-09-26T02:40:13.881" v="3642" actId="20577"/>
      <pc:docMkLst>
        <pc:docMk/>
      </pc:docMkLst>
      <pc:sldChg chg="modSp">
        <pc:chgData name="Sérgio Montazzolli" userId="5a75e3e2b0ce79c3" providerId="LiveId" clId="{2B97AA1D-EFE0-4783-896E-F8BD0E73E708}" dt="2019-09-23T23:32:10.386" v="3077" actId="20577"/>
        <pc:sldMkLst>
          <pc:docMk/>
          <pc:sldMk cId="1524542029" sldId="257"/>
        </pc:sldMkLst>
        <pc:spChg chg="mod">
          <ac:chgData name="Sérgio Montazzolli" userId="5a75e3e2b0ce79c3" providerId="LiveId" clId="{2B97AA1D-EFE0-4783-896E-F8BD0E73E708}" dt="2019-09-23T23:32:10.386" v="3077" actId="20577"/>
          <ac:spMkLst>
            <pc:docMk/>
            <pc:sldMk cId="1524542029" sldId="257"/>
            <ac:spMk id="3" creationId="{5B30FBB8-EAFE-4EFB-A4EC-A3B08A8ED646}"/>
          </ac:spMkLst>
        </pc:spChg>
      </pc:sldChg>
      <pc:sldChg chg="modSp">
        <pc:chgData name="Sérgio Montazzolli" userId="5a75e3e2b0ce79c3" providerId="LiveId" clId="{2B97AA1D-EFE0-4783-896E-F8BD0E73E708}" dt="2019-09-23T23:07:23.130" v="1807" actId="20577"/>
        <pc:sldMkLst>
          <pc:docMk/>
          <pc:sldMk cId="1668394959" sldId="262"/>
        </pc:sldMkLst>
        <pc:spChg chg="mod">
          <ac:chgData name="Sérgio Montazzolli" userId="5a75e3e2b0ce79c3" providerId="LiveId" clId="{2B97AA1D-EFE0-4783-896E-F8BD0E73E708}" dt="2019-09-23T23:07:23.130" v="1807" actId="20577"/>
          <ac:spMkLst>
            <pc:docMk/>
            <pc:sldMk cId="1668394959" sldId="262"/>
            <ac:spMk id="3" creationId="{5C00D0AB-1B60-4E53-997E-5CD4838FBFF4}"/>
          </ac:spMkLst>
        </pc:spChg>
      </pc:sldChg>
      <pc:sldChg chg="addSp modSp">
        <pc:chgData name="Sérgio Montazzolli" userId="5a75e3e2b0ce79c3" providerId="LiveId" clId="{2B97AA1D-EFE0-4783-896E-F8BD0E73E708}" dt="2019-09-23T21:08:18.561" v="640" actId="20577"/>
        <pc:sldMkLst>
          <pc:docMk/>
          <pc:sldMk cId="2085199856" sldId="263"/>
        </pc:sldMkLst>
        <pc:spChg chg="mod">
          <ac:chgData name="Sérgio Montazzolli" userId="5a75e3e2b0ce79c3" providerId="LiveId" clId="{2B97AA1D-EFE0-4783-896E-F8BD0E73E708}" dt="2019-09-23T20:52:08.071" v="6" actId="20577"/>
          <ac:spMkLst>
            <pc:docMk/>
            <pc:sldMk cId="2085199856" sldId="263"/>
            <ac:spMk id="2" creationId="{9F3E06A6-0643-4EF4-9C10-10E46620C93B}"/>
          </ac:spMkLst>
        </pc:spChg>
        <pc:spChg chg="mod">
          <ac:chgData name="Sérgio Montazzolli" userId="5a75e3e2b0ce79c3" providerId="LiveId" clId="{2B97AA1D-EFE0-4783-896E-F8BD0E73E708}" dt="2019-09-23T21:08:18.561" v="640" actId="20577"/>
          <ac:spMkLst>
            <pc:docMk/>
            <pc:sldMk cId="2085199856" sldId="263"/>
            <ac:spMk id="3" creationId="{06A3C4F9-D9B0-44D7-A012-8EC8C896B3AA}"/>
          </ac:spMkLst>
        </pc:spChg>
        <pc:picChg chg="add mod">
          <ac:chgData name="Sérgio Montazzolli" userId="5a75e3e2b0ce79c3" providerId="LiveId" clId="{2B97AA1D-EFE0-4783-896E-F8BD0E73E708}" dt="2019-09-23T21:00:07.545" v="358" actId="1076"/>
          <ac:picMkLst>
            <pc:docMk/>
            <pc:sldMk cId="2085199856" sldId="263"/>
            <ac:picMk id="5" creationId="{D619D2F5-6E2A-4EC7-A331-F102D7592B0E}"/>
          </ac:picMkLst>
        </pc:picChg>
      </pc:sldChg>
      <pc:sldChg chg="addSp delSp modSp">
        <pc:chgData name="Sérgio Montazzolli" userId="5a75e3e2b0ce79c3" providerId="LiveId" clId="{2B97AA1D-EFE0-4783-896E-F8BD0E73E708}" dt="2019-09-23T21:34:00.991" v="834" actId="20577"/>
        <pc:sldMkLst>
          <pc:docMk/>
          <pc:sldMk cId="3094197347" sldId="264"/>
        </pc:sldMkLst>
        <pc:spChg chg="del">
          <ac:chgData name="Sérgio Montazzolli" userId="5a75e3e2b0ce79c3" providerId="LiveId" clId="{2B97AA1D-EFE0-4783-896E-F8BD0E73E708}" dt="2019-09-23T21:26:21.746" v="641"/>
          <ac:spMkLst>
            <pc:docMk/>
            <pc:sldMk cId="3094197347" sldId="264"/>
            <ac:spMk id="3" creationId="{1FED7884-90FC-4B9E-8F00-88A13AD73B7A}"/>
          </ac:spMkLst>
        </pc:spChg>
        <pc:spChg chg="add mod">
          <ac:chgData name="Sérgio Montazzolli" userId="5a75e3e2b0ce79c3" providerId="LiveId" clId="{2B97AA1D-EFE0-4783-896E-F8BD0E73E708}" dt="2019-09-23T21:34:00.991" v="834" actId="20577"/>
          <ac:spMkLst>
            <pc:docMk/>
            <pc:sldMk cId="3094197347" sldId="264"/>
            <ac:spMk id="7" creationId="{E5C45548-BB30-44E5-BF98-81CF63C1B700}"/>
          </ac:spMkLst>
        </pc:spChg>
        <pc:picChg chg="add del mod">
          <ac:chgData name="Sérgio Montazzolli" userId="5a75e3e2b0ce79c3" providerId="LiveId" clId="{2B97AA1D-EFE0-4783-896E-F8BD0E73E708}" dt="2019-09-23T21:26:24.991" v="643"/>
          <ac:picMkLst>
            <pc:docMk/>
            <pc:sldMk cId="3094197347" sldId="264"/>
            <ac:picMk id="6" creationId="{023EF1A4-D159-46AC-8D76-3C3F3E4E2776}"/>
          </ac:picMkLst>
        </pc:picChg>
        <pc:picChg chg="add del mod">
          <ac:chgData name="Sérgio Montazzolli" userId="5a75e3e2b0ce79c3" providerId="LiveId" clId="{2B97AA1D-EFE0-4783-896E-F8BD0E73E708}" dt="2019-09-23T21:33:00.688" v="807" actId="478"/>
          <ac:picMkLst>
            <pc:docMk/>
            <pc:sldMk cId="3094197347" sldId="264"/>
            <ac:picMk id="8" creationId="{91664A19-037F-4DD1-90A7-6A0E9DC677B1}"/>
          </ac:picMkLst>
        </pc:picChg>
        <pc:picChg chg="add mod">
          <ac:chgData name="Sérgio Montazzolli" userId="5a75e3e2b0ce79c3" providerId="LiveId" clId="{2B97AA1D-EFE0-4783-896E-F8BD0E73E708}" dt="2019-09-23T21:33:23.750" v="814" actId="1440"/>
          <ac:picMkLst>
            <pc:docMk/>
            <pc:sldMk cId="3094197347" sldId="264"/>
            <ac:picMk id="10" creationId="{48E004AA-2501-43E1-8E29-4AE4D6958F63}"/>
          </ac:picMkLst>
        </pc:picChg>
      </pc:sldChg>
      <pc:sldChg chg="addSp delSp modSp add">
        <pc:chgData name="Sérgio Montazzolli" userId="5a75e3e2b0ce79c3" providerId="LiveId" clId="{2B97AA1D-EFE0-4783-896E-F8BD0E73E708}" dt="2019-09-23T21:07:31.875" v="617" actId="20577"/>
        <pc:sldMkLst>
          <pc:docMk/>
          <pc:sldMk cId="1441875224" sldId="265"/>
        </pc:sldMkLst>
        <pc:spChg chg="mod">
          <ac:chgData name="Sérgio Montazzolli" userId="5a75e3e2b0ce79c3" providerId="LiveId" clId="{2B97AA1D-EFE0-4783-896E-F8BD0E73E708}" dt="2019-09-23T21:07:31.875" v="617" actId="20577"/>
          <ac:spMkLst>
            <pc:docMk/>
            <pc:sldMk cId="1441875224" sldId="265"/>
            <ac:spMk id="2" creationId="{9F3E06A6-0643-4EF4-9C10-10E46620C93B}"/>
          </ac:spMkLst>
        </pc:spChg>
        <pc:spChg chg="mod">
          <ac:chgData name="Sérgio Montazzolli" userId="5a75e3e2b0ce79c3" providerId="LiveId" clId="{2B97AA1D-EFE0-4783-896E-F8BD0E73E708}" dt="2019-09-23T21:06:08.452" v="585" actId="113"/>
          <ac:spMkLst>
            <pc:docMk/>
            <pc:sldMk cId="1441875224" sldId="265"/>
            <ac:spMk id="3" creationId="{06A3C4F9-D9B0-44D7-A012-8EC8C896B3AA}"/>
          </ac:spMkLst>
        </pc:spChg>
        <pc:spChg chg="add mod ord">
          <ac:chgData name="Sérgio Montazzolli" userId="5a75e3e2b0ce79c3" providerId="LiveId" clId="{2B97AA1D-EFE0-4783-896E-F8BD0E73E708}" dt="2019-09-23T21:05:31.050" v="579" actId="1076"/>
          <ac:spMkLst>
            <pc:docMk/>
            <pc:sldMk cId="1441875224" sldId="265"/>
            <ac:spMk id="7" creationId="{89258986-6CEE-4011-8891-E36A134D3EBF}"/>
          </ac:spMkLst>
        </pc:spChg>
        <pc:spChg chg="add mod">
          <ac:chgData name="Sérgio Montazzolli" userId="5a75e3e2b0ce79c3" providerId="LiveId" clId="{2B97AA1D-EFE0-4783-896E-F8BD0E73E708}" dt="2019-09-23T21:05:53.349" v="584" actId="1076"/>
          <ac:spMkLst>
            <pc:docMk/>
            <pc:sldMk cId="1441875224" sldId="265"/>
            <ac:spMk id="9" creationId="{39D5261C-7438-4A5F-9A06-A7209BDEEDBA}"/>
          </ac:spMkLst>
        </pc:spChg>
        <pc:spChg chg="add mod">
          <ac:chgData name="Sérgio Montazzolli" userId="5a75e3e2b0ce79c3" providerId="LiveId" clId="{2B97AA1D-EFE0-4783-896E-F8BD0E73E708}" dt="2019-09-23T21:05:42.217" v="581" actId="11529"/>
          <ac:spMkLst>
            <pc:docMk/>
            <pc:sldMk cId="1441875224" sldId="265"/>
            <ac:spMk id="11" creationId="{04F3E57F-0E3F-41D6-8A2C-EB65B3CABEE4}"/>
          </ac:spMkLst>
        </pc:spChg>
        <pc:spChg chg="add mod">
          <ac:chgData name="Sérgio Montazzolli" userId="5a75e3e2b0ce79c3" providerId="LiveId" clId="{2B97AA1D-EFE0-4783-896E-F8BD0E73E708}" dt="2019-09-23T21:05:48.899" v="583" actId="1076"/>
          <ac:spMkLst>
            <pc:docMk/>
            <pc:sldMk cId="1441875224" sldId="265"/>
            <ac:spMk id="12" creationId="{B94251BA-6EAD-48DA-BF93-6E7EEDDAEFB4}"/>
          </ac:spMkLst>
        </pc:spChg>
        <pc:picChg chg="del mod">
          <ac:chgData name="Sérgio Montazzolli" userId="5a75e3e2b0ce79c3" providerId="LiveId" clId="{2B97AA1D-EFE0-4783-896E-F8BD0E73E708}" dt="2019-09-23T21:03:50.370" v="564" actId="478"/>
          <ac:picMkLst>
            <pc:docMk/>
            <pc:sldMk cId="1441875224" sldId="265"/>
            <ac:picMk id="5" creationId="{D619D2F5-6E2A-4EC7-A331-F102D7592B0E}"/>
          </ac:picMkLst>
        </pc:picChg>
        <pc:picChg chg="add mod modCrop">
          <ac:chgData name="Sérgio Montazzolli" userId="5a75e3e2b0ce79c3" providerId="LiveId" clId="{2B97AA1D-EFE0-4783-896E-F8BD0E73E708}" dt="2019-09-23T21:05:23.611" v="578" actId="1076"/>
          <ac:picMkLst>
            <pc:docMk/>
            <pc:sldMk cId="1441875224" sldId="265"/>
            <ac:picMk id="6" creationId="{97E26AB3-C1CC-452A-9DA7-872825F8F5CF}"/>
          </ac:picMkLst>
        </pc:picChg>
        <pc:picChg chg="add mod">
          <ac:chgData name="Sérgio Montazzolli" userId="5a75e3e2b0ce79c3" providerId="LiveId" clId="{2B97AA1D-EFE0-4783-896E-F8BD0E73E708}" dt="2019-09-23T21:05:31.050" v="579" actId="1076"/>
          <ac:picMkLst>
            <pc:docMk/>
            <pc:sldMk cId="1441875224" sldId="265"/>
            <ac:picMk id="8" creationId="{DED7D677-ACC8-4BBD-984D-ADABF777AA8E}"/>
          </ac:picMkLst>
        </pc:picChg>
        <pc:picChg chg="add mod">
          <ac:chgData name="Sérgio Montazzolli" userId="5a75e3e2b0ce79c3" providerId="LiveId" clId="{2B97AA1D-EFE0-4783-896E-F8BD0E73E708}" dt="2019-09-23T21:05:34.200" v="580" actId="1076"/>
          <ac:picMkLst>
            <pc:docMk/>
            <pc:sldMk cId="1441875224" sldId="265"/>
            <ac:picMk id="10" creationId="{E4FE6431-0FBA-44F8-BFE4-DAEF41565335}"/>
          </ac:picMkLst>
        </pc:picChg>
      </pc:sldChg>
      <pc:sldChg chg="addSp delSp modSp add">
        <pc:chgData name="Sérgio Montazzolli" userId="5a75e3e2b0ce79c3" providerId="LiveId" clId="{2B97AA1D-EFE0-4783-896E-F8BD0E73E708}" dt="2019-09-23T21:07:56.336" v="623" actId="20577"/>
        <pc:sldMkLst>
          <pc:docMk/>
          <pc:sldMk cId="3357779350" sldId="266"/>
        </pc:sldMkLst>
        <pc:spChg chg="mod">
          <ac:chgData name="Sérgio Montazzolli" userId="5a75e3e2b0ce79c3" providerId="LiveId" clId="{2B97AA1D-EFE0-4783-896E-F8BD0E73E708}" dt="2019-09-23T21:07:36.171" v="618" actId="20577"/>
          <ac:spMkLst>
            <pc:docMk/>
            <pc:sldMk cId="3357779350" sldId="266"/>
            <ac:spMk id="2" creationId="{9F3E06A6-0643-4EF4-9C10-10E46620C93B}"/>
          </ac:spMkLst>
        </pc:spChg>
        <pc:spChg chg="mod">
          <ac:chgData name="Sérgio Montazzolli" userId="5a75e3e2b0ce79c3" providerId="LiveId" clId="{2B97AA1D-EFE0-4783-896E-F8BD0E73E708}" dt="2019-09-23T21:07:56.336" v="623" actId="20577"/>
          <ac:spMkLst>
            <pc:docMk/>
            <pc:sldMk cId="3357779350" sldId="266"/>
            <ac:spMk id="3" creationId="{06A3C4F9-D9B0-44D7-A012-8EC8C896B3AA}"/>
          </ac:spMkLst>
        </pc:spChg>
        <pc:spChg chg="mod">
          <ac:chgData name="Sérgio Montazzolli" userId="5a75e3e2b0ce79c3" providerId="LiveId" clId="{2B97AA1D-EFE0-4783-896E-F8BD0E73E708}" dt="2019-09-23T21:06:45.344" v="608" actId="1076"/>
          <ac:spMkLst>
            <pc:docMk/>
            <pc:sldMk cId="3357779350" sldId="266"/>
            <ac:spMk id="7" creationId="{89258986-6CEE-4011-8891-E36A134D3EBF}"/>
          </ac:spMkLst>
        </pc:spChg>
        <pc:picChg chg="add mod ord">
          <ac:chgData name="Sérgio Montazzolli" userId="5a75e3e2b0ce79c3" providerId="LiveId" clId="{2B97AA1D-EFE0-4783-896E-F8BD0E73E708}" dt="2019-09-23T21:07:22.747" v="613" actId="1440"/>
          <ac:picMkLst>
            <pc:docMk/>
            <pc:sldMk cId="3357779350" sldId="266"/>
            <ac:picMk id="5" creationId="{899F7BEE-1632-4C19-9916-F389CE9D44D3}"/>
          </ac:picMkLst>
        </pc:picChg>
        <pc:picChg chg="del">
          <ac:chgData name="Sérgio Montazzolli" userId="5a75e3e2b0ce79c3" providerId="LiveId" clId="{2B97AA1D-EFE0-4783-896E-F8BD0E73E708}" dt="2019-09-23T21:07:10.955" v="609" actId="478"/>
          <ac:picMkLst>
            <pc:docMk/>
            <pc:sldMk cId="3357779350" sldId="266"/>
            <ac:picMk id="10" creationId="{E4FE6431-0FBA-44F8-BFE4-DAEF41565335}"/>
          </ac:picMkLst>
        </pc:picChg>
      </pc:sldChg>
      <pc:sldChg chg="addSp delSp modSp add modAnim">
        <pc:chgData name="Sérgio Montazzolli" userId="5a75e3e2b0ce79c3" providerId="LiveId" clId="{2B97AA1D-EFE0-4783-896E-F8BD0E73E708}" dt="2019-09-26T02:35:57.926" v="3627" actId="20577"/>
        <pc:sldMkLst>
          <pc:docMk/>
          <pc:sldMk cId="176989565" sldId="267"/>
        </pc:sldMkLst>
        <pc:spChg chg="add mod">
          <ac:chgData name="Sérgio Montazzolli" userId="5a75e3e2b0ce79c3" providerId="LiveId" clId="{2B97AA1D-EFE0-4783-896E-F8BD0E73E708}" dt="2019-09-23T21:40:19.851" v="1102" actId="1076"/>
          <ac:spMkLst>
            <pc:docMk/>
            <pc:sldMk cId="176989565" sldId="267"/>
            <ac:spMk id="5" creationId="{1CFB66CB-C8C0-43B5-BBD3-D3805AAA5175}"/>
          </ac:spMkLst>
        </pc:spChg>
        <pc:spChg chg="add mod">
          <ac:chgData name="Sérgio Montazzolli" userId="5a75e3e2b0ce79c3" providerId="LiveId" clId="{2B97AA1D-EFE0-4783-896E-F8BD0E73E708}" dt="2019-09-23T21:40:40.374" v="1103" actId="11529"/>
          <ac:spMkLst>
            <pc:docMk/>
            <pc:sldMk cId="176989565" sldId="267"/>
            <ac:spMk id="6" creationId="{F7184870-0497-4574-939B-8F7CA6EE2FEA}"/>
          </ac:spMkLst>
        </pc:spChg>
        <pc:spChg chg="mod">
          <ac:chgData name="Sérgio Montazzolli" userId="5a75e3e2b0ce79c3" providerId="LiveId" clId="{2B97AA1D-EFE0-4783-896E-F8BD0E73E708}" dt="2019-09-26T02:35:57.926" v="3627" actId="20577"/>
          <ac:spMkLst>
            <pc:docMk/>
            <pc:sldMk cId="176989565" sldId="267"/>
            <ac:spMk id="7" creationId="{E5C45548-BB30-44E5-BF98-81CF63C1B700}"/>
          </ac:spMkLst>
        </pc:spChg>
        <pc:spChg chg="add mod">
          <ac:chgData name="Sérgio Montazzolli" userId="5a75e3e2b0ce79c3" providerId="LiveId" clId="{2B97AA1D-EFE0-4783-896E-F8BD0E73E708}" dt="2019-09-23T21:40:14.606" v="1100" actId="571"/>
          <ac:spMkLst>
            <pc:docMk/>
            <pc:sldMk cId="176989565" sldId="267"/>
            <ac:spMk id="9" creationId="{491299B4-450E-40DD-9A1A-6D062513E7FA}"/>
          </ac:spMkLst>
        </pc:spChg>
        <pc:spChg chg="add mod">
          <ac:chgData name="Sérgio Montazzolli" userId="5a75e3e2b0ce79c3" providerId="LiveId" clId="{2B97AA1D-EFE0-4783-896E-F8BD0E73E708}" dt="2019-09-23T21:41:30.701" v="1108" actId="14100"/>
          <ac:spMkLst>
            <pc:docMk/>
            <pc:sldMk cId="176989565" sldId="267"/>
            <ac:spMk id="11" creationId="{BF538A3C-0B78-4E86-86B3-0EDF78F31364}"/>
          </ac:spMkLst>
        </pc:spChg>
        <pc:picChg chg="add mod">
          <ac:chgData name="Sérgio Montazzolli" userId="5a75e3e2b0ce79c3" providerId="LiveId" clId="{2B97AA1D-EFE0-4783-896E-F8BD0E73E708}" dt="2019-09-23T21:40:19.851" v="1102" actId="1076"/>
          <ac:picMkLst>
            <pc:docMk/>
            <pc:sldMk cId="176989565" sldId="267"/>
            <ac:picMk id="3" creationId="{FCD82AE5-E3A3-41AD-86A6-1334101ACEF8}"/>
          </ac:picMkLst>
        </pc:picChg>
        <pc:picChg chg="add mod">
          <ac:chgData name="Sérgio Montazzolli" userId="5a75e3e2b0ce79c3" providerId="LiveId" clId="{2B97AA1D-EFE0-4783-896E-F8BD0E73E708}" dt="2019-09-23T21:40:14.606" v="1100" actId="571"/>
          <ac:picMkLst>
            <pc:docMk/>
            <pc:sldMk cId="176989565" sldId="267"/>
            <ac:picMk id="8" creationId="{3594CD11-33CF-4DF5-A7AF-7C7EA4EA772A}"/>
          </ac:picMkLst>
        </pc:picChg>
        <pc:picChg chg="del">
          <ac:chgData name="Sérgio Montazzolli" userId="5a75e3e2b0ce79c3" providerId="LiveId" clId="{2B97AA1D-EFE0-4783-896E-F8BD0E73E708}" dt="2019-09-23T21:36:32.118" v="836" actId="478"/>
          <ac:picMkLst>
            <pc:docMk/>
            <pc:sldMk cId="176989565" sldId="267"/>
            <ac:picMk id="10" creationId="{48E004AA-2501-43E1-8E29-4AE4D6958F63}"/>
          </ac:picMkLst>
        </pc:picChg>
      </pc:sldChg>
      <pc:sldChg chg="addSp delSp modSp add delAnim modAnim">
        <pc:chgData name="Sérgio Montazzolli" userId="5a75e3e2b0ce79c3" providerId="LiveId" clId="{2B97AA1D-EFE0-4783-896E-F8BD0E73E708}" dt="2019-09-23T22:38:08.688" v="1276"/>
        <pc:sldMkLst>
          <pc:docMk/>
          <pc:sldMk cId="377567720" sldId="268"/>
        </pc:sldMkLst>
        <pc:spChg chg="del">
          <ac:chgData name="Sérgio Montazzolli" userId="5a75e3e2b0ce79c3" providerId="LiveId" clId="{2B97AA1D-EFE0-4783-896E-F8BD0E73E708}" dt="2019-09-23T21:41:52.948" v="1110" actId="478"/>
          <ac:spMkLst>
            <pc:docMk/>
            <pc:sldMk cId="377567720" sldId="268"/>
            <ac:spMk id="5" creationId="{1CFB66CB-C8C0-43B5-BBD3-D3805AAA5175}"/>
          </ac:spMkLst>
        </pc:spChg>
        <pc:spChg chg="del">
          <ac:chgData name="Sérgio Montazzolli" userId="5a75e3e2b0ce79c3" providerId="LiveId" clId="{2B97AA1D-EFE0-4783-896E-F8BD0E73E708}" dt="2019-09-23T21:41:52.948" v="1110" actId="478"/>
          <ac:spMkLst>
            <pc:docMk/>
            <pc:sldMk cId="377567720" sldId="268"/>
            <ac:spMk id="6" creationId="{F7184870-0497-4574-939B-8F7CA6EE2FEA}"/>
          </ac:spMkLst>
        </pc:spChg>
        <pc:spChg chg="mod">
          <ac:chgData name="Sérgio Montazzolli" userId="5a75e3e2b0ce79c3" providerId="LiveId" clId="{2B97AA1D-EFE0-4783-896E-F8BD0E73E708}" dt="2019-09-23T21:44:26.349" v="1267" actId="20577"/>
          <ac:spMkLst>
            <pc:docMk/>
            <pc:sldMk cId="377567720" sldId="268"/>
            <ac:spMk id="7" creationId="{E5C45548-BB30-44E5-BF98-81CF63C1B700}"/>
          </ac:spMkLst>
        </pc:spChg>
        <pc:spChg chg="add mod">
          <ac:chgData name="Sérgio Montazzolli" userId="5a75e3e2b0ce79c3" providerId="LiveId" clId="{2B97AA1D-EFE0-4783-896E-F8BD0E73E708}" dt="2019-09-23T21:43:30.230" v="1203" actId="14100"/>
          <ac:spMkLst>
            <pc:docMk/>
            <pc:sldMk cId="377567720" sldId="268"/>
            <ac:spMk id="10" creationId="{087C98C4-40DF-4100-ABB9-5BA7E04D4A21}"/>
          </ac:spMkLst>
        </pc:spChg>
        <pc:spChg chg="del">
          <ac:chgData name="Sérgio Montazzolli" userId="5a75e3e2b0ce79c3" providerId="LiveId" clId="{2B97AA1D-EFE0-4783-896E-F8BD0E73E708}" dt="2019-09-23T21:41:52.948" v="1110" actId="478"/>
          <ac:spMkLst>
            <pc:docMk/>
            <pc:sldMk cId="377567720" sldId="268"/>
            <ac:spMk id="11" creationId="{BF538A3C-0B78-4E86-86B3-0EDF78F31364}"/>
          </ac:spMkLst>
        </pc:spChg>
        <pc:spChg chg="add mod">
          <ac:chgData name="Sérgio Montazzolli" userId="5a75e3e2b0ce79c3" providerId="LiveId" clId="{2B97AA1D-EFE0-4783-896E-F8BD0E73E708}" dt="2019-09-23T21:45:03.937" v="1275" actId="1076"/>
          <ac:spMkLst>
            <pc:docMk/>
            <pc:sldMk cId="377567720" sldId="268"/>
            <ac:spMk id="12" creationId="{8785B009-E58E-4C9E-BB49-6CCFA650D106}"/>
          </ac:spMkLst>
        </pc:spChg>
        <pc:picChg chg="del">
          <ac:chgData name="Sérgio Montazzolli" userId="5a75e3e2b0ce79c3" providerId="LiveId" clId="{2B97AA1D-EFE0-4783-896E-F8BD0E73E708}" dt="2019-09-23T21:41:52.948" v="1110" actId="478"/>
          <ac:picMkLst>
            <pc:docMk/>
            <pc:sldMk cId="377567720" sldId="268"/>
            <ac:picMk id="3" creationId="{FCD82AE5-E3A3-41AD-86A6-1334101ACEF8}"/>
          </ac:picMkLst>
        </pc:picChg>
        <pc:picChg chg="add mod">
          <ac:chgData name="Sérgio Montazzolli" userId="5a75e3e2b0ce79c3" providerId="LiveId" clId="{2B97AA1D-EFE0-4783-896E-F8BD0E73E708}" dt="2019-09-23T21:43:33.646" v="1204" actId="1440"/>
          <ac:picMkLst>
            <pc:docMk/>
            <pc:sldMk cId="377567720" sldId="268"/>
            <ac:picMk id="8" creationId="{12B96883-4C4B-45D0-B8B4-850EAE527428}"/>
          </ac:picMkLst>
        </pc:picChg>
        <pc:picChg chg="add mod">
          <ac:chgData name="Sérgio Montazzolli" userId="5a75e3e2b0ce79c3" providerId="LiveId" clId="{2B97AA1D-EFE0-4783-896E-F8BD0E73E708}" dt="2019-09-23T21:44:37.144" v="1269" actId="1076"/>
          <ac:picMkLst>
            <pc:docMk/>
            <pc:sldMk cId="377567720" sldId="268"/>
            <ac:picMk id="9" creationId="{BC819CC2-1D20-4D24-B666-6298F13B60CE}"/>
          </ac:picMkLst>
        </pc:picChg>
      </pc:sldChg>
      <pc:sldChg chg="addSp modSp add">
        <pc:chgData name="Sérgio Montazzolli" userId="5a75e3e2b0ce79c3" providerId="LiveId" clId="{2B97AA1D-EFE0-4783-896E-F8BD0E73E708}" dt="2019-09-23T23:10:38.772" v="2046" actId="14100"/>
        <pc:sldMkLst>
          <pc:docMk/>
          <pc:sldMk cId="179661947" sldId="269"/>
        </pc:sldMkLst>
        <pc:spChg chg="mod">
          <ac:chgData name="Sérgio Montazzolli" userId="5a75e3e2b0ce79c3" providerId="LiveId" clId="{2B97AA1D-EFE0-4783-896E-F8BD0E73E708}" dt="2019-09-23T23:07:29.737" v="1823" actId="20577"/>
          <ac:spMkLst>
            <pc:docMk/>
            <pc:sldMk cId="179661947" sldId="269"/>
            <ac:spMk id="2" creationId="{CA11B678-97FE-44AE-9CB2-6C9CDFBE242C}"/>
          </ac:spMkLst>
        </pc:spChg>
        <pc:spChg chg="mod">
          <ac:chgData name="Sérgio Montazzolli" userId="5a75e3e2b0ce79c3" providerId="LiveId" clId="{2B97AA1D-EFE0-4783-896E-F8BD0E73E708}" dt="2019-09-23T23:10:09.036" v="2038" actId="313"/>
          <ac:spMkLst>
            <pc:docMk/>
            <pc:sldMk cId="179661947" sldId="269"/>
            <ac:spMk id="3" creationId="{5957CAD6-876C-4EE2-9144-CB9871F812E2}"/>
          </ac:spMkLst>
        </pc:spChg>
        <pc:spChg chg="add mod">
          <ac:chgData name="Sérgio Montazzolli" userId="5a75e3e2b0ce79c3" providerId="LiveId" clId="{2B97AA1D-EFE0-4783-896E-F8BD0E73E708}" dt="2019-09-23T23:10:38.772" v="2046" actId="14100"/>
          <ac:spMkLst>
            <pc:docMk/>
            <pc:sldMk cId="179661947" sldId="269"/>
            <ac:spMk id="7" creationId="{2DE70253-B9FC-4262-8BE7-77C042212271}"/>
          </ac:spMkLst>
        </pc:spChg>
        <pc:picChg chg="add mod">
          <ac:chgData name="Sérgio Montazzolli" userId="5a75e3e2b0ce79c3" providerId="LiveId" clId="{2B97AA1D-EFE0-4783-896E-F8BD0E73E708}" dt="2019-09-23T23:09:08.657" v="1920" actId="1440"/>
          <ac:picMkLst>
            <pc:docMk/>
            <pc:sldMk cId="179661947" sldId="269"/>
            <ac:picMk id="5" creationId="{E76273C0-3D94-49A9-A6D0-AA905CB60FC2}"/>
          </ac:picMkLst>
        </pc:picChg>
        <pc:picChg chg="add mod">
          <ac:chgData name="Sérgio Montazzolli" userId="5a75e3e2b0ce79c3" providerId="LiveId" clId="{2B97AA1D-EFE0-4783-896E-F8BD0E73E708}" dt="2019-09-23T23:10:24.540" v="2043" actId="1440"/>
          <ac:picMkLst>
            <pc:docMk/>
            <pc:sldMk cId="179661947" sldId="269"/>
            <ac:picMk id="6" creationId="{B9400AEC-7BD0-4911-B811-8B85A95C8CB8}"/>
          </ac:picMkLst>
        </pc:picChg>
      </pc:sldChg>
      <pc:sldChg chg="addSp modSp add">
        <pc:chgData name="Sérgio Montazzolli" userId="5a75e3e2b0ce79c3" providerId="LiveId" clId="{2B97AA1D-EFE0-4783-896E-F8BD0E73E708}" dt="2019-09-23T23:13:15.819" v="2328" actId="1076"/>
        <pc:sldMkLst>
          <pc:docMk/>
          <pc:sldMk cId="20107917" sldId="270"/>
        </pc:sldMkLst>
        <pc:spChg chg="mod">
          <ac:chgData name="Sérgio Montazzolli" userId="5a75e3e2b0ce79c3" providerId="LiveId" clId="{2B97AA1D-EFE0-4783-896E-F8BD0E73E708}" dt="2019-09-23T23:10:54.172" v="2062" actId="20577"/>
          <ac:spMkLst>
            <pc:docMk/>
            <pc:sldMk cId="20107917" sldId="270"/>
            <ac:spMk id="2" creationId="{879DEBBF-F9AA-4E16-9E4E-3F00A8AAAB15}"/>
          </ac:spMkLst>
        </pc:spChg>
        <pc:spChg chg="mod">
          <ac:chgData name="Sérgio Montazzolli" userId="5a75e3e2b0ce79c3" providerId="LiveId" clId="{2B97AA1D-EFE0-4783-896E-F8BD0E73E708}" dt="2019-09-23T23:13:11.879" v="2327" actId="20577"/>
          <ac:spMkLst>
            <pc:docMk/>
            <pc:sldMk cId="20107917" sldId="270"/>
            <ac:spMk id="3" creationId="{FA881D2D-2845-430F-874E-3B765EAD6692}"/>
          </ac:spMkLst>
        </pc:spChg>
        <pc:picChg chg="add mod">
          <ac:chgData name="Sérgio Montazzolli" userId="5a75e3e2b0ce79c3" providerId="LiveId" clId="{2B97AA1D-EFE0-4783-896E-F8BD0E73E708}" dt="2019-09-23T23:13:15.819" v="2328" actId="1076"/>
          <ac:picMkLst>
            <pc:docMk/>
            <pc:sldMk cId="20107917" sldId="270"/>
            <ac:picMk id="5" creationId="{B3ED1C1B-4FC5-40C0-BE5B-4D2310DCDEF6}"/>
          </ac:picMkLst>
        </pc:picChg>
      </pc:sldChg>
      <pc:sldChg chg="addSp delSp modSp add">
        <pc:chgData name="Sérgio Montazzolli" userId="5a75e3e2b0ce79c3" providerId="LiveId" clId="{2B97AA1D-EFE0-4783-896E-F8BD0E73E708}" dt="2019-09-23T23:18:25.738" v="2577" actId="1076"/>
        <pc:sldMkLst>
          <pc:docMk/>
          <pc:sldMk cId="1055826936" sldId="271"/>
        </pc:sldMkLst>
        <pc:spChg chg="mod">
          <ac:chgData name="Sérgio Montazzolli" userId="5a75e3e2b0ce79c3" providerId="LiveId" clId="{2B97AA1D-EFE0-4783-896E-F8BD0E73E708}" dt="2019-09-23T23:16:12.633" v="2563" actId="20577"/>
          <ac:spMkLst>
            <pc:docMk/>
            <pc:sldMk cId="1055826936" sldId="271"/>
            <ac:spMk id="3" creationId="{FA881D2D-2845-430F-874E-3B765EAD6692}"/>
          </ac:spMkLst>
        </pc:spChg>
        <pc:spChg chg="add mod">
          <ac:chgData name="Sérgio Montazzolli" userId="5a75e3e2b0ce79c3" providerId="LiveId" clId="{2B97AA1D-EFE0-4783-896E-F8BD0E73E708}" dt="2019-09-23T23:18:25.738" v="2577" actId="1076"/>
          <ac:spMkLst>
            <pc:docMk/>
            <pc:sldMk cId="1055826936" sldId="271"/>
            <ac:spMk id="9" creationId="{25C26077-C4A1-4044-97C9-28B104687406}"/>
          </ac:spMkLst>
        </pc:spChg>
        <pc:picChg chg="del">
          <ac:chgData name="Sérgio Montazzolli" userId="5a75e3e2b0ce79c3" providerId="LiveId" clId="{2B97AA1D-EFE0-4783-896E-F8BD0E73E708}" dt="2019-09-23T23:13:31.375" v="2331" actId="478"/>
          <ac:picMkLst>
            <pc:docMk/>
            <pc:sldMk cId="1055826936" sldId="271"/>
            <ac:picMk id="5" creationId="{B3ED1C1B-4FC5-40C0-BE5B-4D2310DCDEF6}"/>
          </ac:picMkLst>
        </pc:picChg>
        <pc:picChg chg="add del mod">
          <ac:chgData name="Sérgio Montazzolli" userId="5a75e3e2b0ce79c3" providerId="LiveId" clId="{2B97AA1D-EFE0-4783-896E-F8BD0E73E708}" dt="2019-09-23T23:16:29.016" v="2564" actId="478"/>
          <ac:picMkLst>
            <pc:docMk/>
            <pc:sldMk cId="1055826936" sldId="271"/>
            <ac:picMk id="6" creationId="{A3081413-FB7A-44A3-8C83-E609828FE480}"/>
          </ac:picMkLst>
        </pc:picChg>
        <pc:picChg chg="add mod modCrop">
          <ac:chgData name="Sérgio Montazzolli" userId="5a75e3e2b0ce79c3" providerId="LiveId" clId="{2B97AA1D-EFE0-4783-896E-F8BD0E73E708}" dt="2019-09-23T23:16:41.442" v="2569" actId="1440"/>
          <ac:picMkLst>
            <pc:docMk/>
            <pc:sldMk cId="1055826936" sldId="271"/>
            <ac:picMk id="7" creationId="{723AEE86-0070-43B5-9ABD-9EB534D7DF90}"/>
          </ac:picMkLst>
        </pc:picChg>
        <pc:picChg chg="add mod">
          <ac:chgData name="Sérgio Montazzolli" userId="5a75e3e2b0ce79c3" providerId="LiveId" clId="{2B97AA1D-EFE0-4783-896E-F8BD0E73E708}" dt="2019-09-23T23:17:20.241" v="2572" actId="1440"/>
          <ac:picMkLst>
            <pc:docMk/>
            <pc:sldMk cId="1055826936" sldId="271"/>
            <ac:picMk id="8" creationId="{3735D2A5-B7C9-452A-9FC3-3FAF6E28D536}"/>
          </ac:picMkLst>
        </pc:picChg>
      </pc:sldChg>
      <pc:sldChg chg="addSp delSp modSp add modAnim">
        <pc:chgData name="Sérgio Montazzolli" userId="5a75e3e2b0ce79c3" providerId="LiveId" clId="{2B97AA1D-EFE0-4783-896E-F8BD0E73E708}" dt="2019-09-23T23:24:01.396" v="2951"/>
        <pc:sldMkLst>
          <pc:docMk/>
          <pc:sldMk cId="3429738521" sldId="272"/>
        </pc:sldMkLst>
        <pc:spChg chg="mod">
          <ac:chgData name="Sérgio Montazzolli" userId="5a75e3e2b0ce79c3" providerId="LiveId" clId="{2B97AA1D-EFE0-4783-896E-F8BD0E73E708}" dt="2019-09-23T23:23:33.229" v="2946" actId="1076"/>
          <ac:spMkLst>
            <pc:docMk/>
            <pc:sldMk cId="3429738521" sldId="272"/>
            <ac:spMk id="3" creationId="{FA881D2D-2845-430F-874E-3B765EAD6692}"/>
          </ac:spMkLst>
        </pc:spChg>
        <pc:spChg chg="add mod">
          <ac:chgData name="Sérgio Montazzolli" userId="5a75e3e2b0ce79c3" providerId="LiveId" clId="{2B97AA1D-EFE0-4783-896E-F8BD0E73E708}" dt="2019-09-23T23:23:33.229" v="2946" actId="1076"/>
          <ac:spMkLst>
            <pc:docMk/>
            <pc:sldMk cId="3429738521" sldId="272"/>
            <ac:spMk id="6" creationId="{E8794DDE-0C32-41C2-89BA-1D345DD8B0E4}"/>
          </ac:spMkLst>
        </pc:spChg>
        <pc:spChg chg="del">
          <ac:chgData name="Sérgio Montazzolli" userId="5a75e3e2b0ce79c3" providerId="LiveId" clId="{2B97AA1D-EFE0-4783-896E-F8BD0E73E708}" dt="2019-09-23T23:18:34.672" v="2580" actId="478"/>
          <ac:spMkLst>
            <pc:docMk/>
            <pc:sldMk cId="3429738521" sldId="272"/>
            <ac:spMk id="9" creationId="{25C26077-C4A1-4044-97C9-28B104687406}"/>
          </ac:spMkLst>
        </pc:spChg>
        <pc:spChg chg="add mod">
          <ac:chgData name="Sérgio Montazzolli" userId="5a75e3e2b0ce79c3" providerId="LiveId" clId="{2B97AA1D-EFE0-4783-896E-F8BD0E73E708}" dt="2019-09-23T23:20:56.529" v="2723" actId="14100"/>
          <ac:spMkLst>
            <pc:docMk/>
            <pc:sldMk cId="3429738521" sldId="272"/>
            <ac:spMk id="10" creationId="{83A9FAFB-B7E5-47C2-8137-E15ED7A0D06A}"/>
          </ac:spMkLst>
        </pc:spChg>
        <pc:picChg chg="add mod">
          <ac:chgData name="Sérgio Montazzolli" userId="5a75e3e2b0ce79c3" providerId="LiveId" clId="{2B97AA1D-EFE0-4783-896E-F8BD0E73E708}" dt="2019-09-23T23:20:47.044" v="2720" actId="1440"/>
          <ac:picMkLst>
            <pc:docMk/>
            <pc:sldMk cId="3429738521" sldId="272"/>
            <ac:picMk id="5" creationId="{2EDBB9A9-AA90-444D-AEF9-C3931C9F6E8C}"/>
          </ac:picMkLst>
        </pc:picChg>
        <pc:picChg chg="del">
          <ac:chgData name="Sérgio Montazzolli" userId="5a75e3e2b0ce79c3" providerId="LiveId" clId="{2B97AA1D-EFE0-4783-896E-F8BD0E73E708}" dt="2019-09-23T23:18:34.177" v="2579" actId="478"/>
          <ac:picMkLst>
            <pc:docMk/>
            <pc:sldMk cId="3429738521" sldId="272"/>
            <ac:picMk id="7" creationId="{723AEE86-0070-43B5-9ABD-9EB534D7DF90}"/>
          </ac:picMkLst>
        </pc:picChg>
        <pc:picChg chg="del">
          <ac:chgData name="Sérgio Montazzolli" userId="5a75e3e2b0ce79c3" providerId="LiveId" clId="{2B97AA1D-EFE0-4783-896E-F8BD0E73E708}" dt="2019-09-23T23:18:35.181" v="2581" actId="478"/>
          <ac:picMkLst>
            <pc:docMk/>
            <pc:sldMk cId="3429738521" sldId="272"/>
            <ac:picMk id="8" creationId="{3735D2A5-B7C9-452A-9FC3-3FAF6E28D536}"/>
          </ac:picMkLst>
        </pc:picChg>
      </pc:sldChg>
      <pc:sldChg chg="addSp delSp modSp add delAnim modAnim">
        <pc:chgData name="Sérgio Montazzolli" userId="5a75e3e2b0ce79c3" providerId="LiveId" clId="{2B97AA1D-EFE0-4783-896E-F8BD0E73E708}" dt="2019-09-23T23:30:01.894" v="2967" actId="1440"/>
        <pc:sldMkLst>
          <pc:docMk/>
          <pc:sldMk cId="487996392" sldId="273"/>
        </pc:sldMkLst>
        <pc:spChg chg="del mod">
          <ac:chgData name="Sérgio Montazzolli" userId="5a75e3e2b0ce79c3" providerId="LiveId" clId="{2B97AA1D-EFE0-4783-896E-F8BD0E73E708}" dt="2019-09-23T23:27:22.144" v="2957"/>
          <ac:spMkLst>
            <pc:docMk/>
            <pc:sldMk cId="487996392" sldId="273"/>
            <ac:spMk id="3" creationId="{FA881D2D-2845-430F-874E-3B765EAD6692}"/>
          </ac:spMkLst>
        </pc:spChg>
        <pc:spChg chg="del">
          <ac:chgData name="Sérgio Montazzolli" userId="5a75e3e2b0ce79c3" providerId="LiveId" clId="{2B97AA1D-EFE0-4783-896E-F8BD0E73E708}" dt="2019-09-23T23:24:40.528" v="2955" actId="478"/>
          <ac:spMkLst>
            <pc:docMk/>
            <pc:sldMk cId="487996392" sldId="273"/>
            <ac:spMk id="6" creationId="{E8794DDE-0C32-41C2-89BA-1D345DD8B0E4}"/>
          </ac:spMkLst>
        </pc:spChg>
        <pc:spChg chg="del">
          <ac:chgData name="Sérgio Montazzolli" userId="5a75e3e2b0ce79c3" providerId="LiveId" clId="{2B97AA1D-EFE0-4783-896E-F8BD0E73E708}" dt="2019-09-23T23:24:40.528" v="2955" actId="478"/>
          <ac:spMkLst>
            <pc:docMk/>
            <pc:sldMk cId="487996392" sldId="273"/>
            <ac:spMk id="10" creationId="{83A9FAFB-B7E5-47C2-8137-E15ED7A0D06A}"/>
          </ac:spMkLst>
        </pc:spChg>
        <pc:spChg chg="add del mod">
          <ac:chgData name="Sérgio Montazzolli" userId="5a75e3e2b0ce79c3" providerId="LiveId" clId="{2B97AA1D-EFE0-4783-896E-F8BD0E73E708}" dt="2019-09-23T23:29:54.383" v="2963"/>
          <ac:spMkLst>
            <pc:docMk/>
            <pc:sldMk cId="487996392" sldId="273"/>
            <ac:spMk id="11" creationId="{D9D74762-9A0B-4662-9529-1E5810335FE4}"/>
          </ac:spMkLst>
        </pc:spChg>
        <pc:picChg chg="del">
          <ac:chgData name="Sérgio Montazzolli" userId="5a75e3e2b0ce79c3" providerId="LiveId" clId="{2B97AA1D-EFE0-4783-896E-F8BD0E73E708}" dt="2019-09-23T23:24:39.215" v="2954" actId="478"/>
          <ac:picMkLst>
            <pc:docMk/>
            <pc:sldMk cId="487996392" sldId="273"/>
            <ac:picMk id="5" creationId="{2EDBB9A9-AA90-444D-AEF9-C3931C9F6E8C}"/>
          </ac:picMkLst>
        </pc:picChg>
        <pc:picChg chg="add del mod">
          <ac:chgData name="Sérgio Montazzolli" userId="5a75e3e2b0ce79c3" providerId="LiveId" clId="{2B97AA1D-EFE0-4783-896E-F8BD0E73E708}" dt="2019-09-23T23:27:51.232" v="2962" actId="478"/>
          <ac:picMkLst>
            <pc:docMk/>
            <pc:sldMk cId="487996392" sldId="273"/>
            <ac:picMk id="8" creationId="{4725B107-8577-4AAF-BF5A-0370CCEE3DC7}"/>
          </ac:picMkLst>
        </pc:picChg>
        <pc:picChg chg="add mod">
          <ac:chgData name="Sérgio Montazzolli" userId="5a75e3e2b0ce79c3" providerId="LiveId" clId="{2B97AA1D-EFE0-4783-896E-F8BD0E73E708}" dt="2019-09-23T23:30:01.894" v="2967" actId="1440"/>
          <ac:picMkLst>
            <pc:docMk/>
            <pc:sldMk cId="487996392" sldId="273"/>
            <ac:picMk id="13" creationId="{FE0CE8F4-7B9F-4345-98E3-BEE3AA9078EA}"/>
          </ac:picMkLst>
        </pc:picChg>
      </pc:sldChg>
      <pc:sldChg chg="addSp modSp add">
        <pc:chgData name="Sérgio Montazzolli" userId="5a75e3e2b0ce79c3" providerId="LiveId" clId="{2B97AA1D-EFE0-4783-896E-F8BD0E73E708}" dt="2019-09-23T23:45:46.003" v="3262" actId="1076"/>
        <pc:sldMkLst>
          <pc:docMk/>
          <pc:sldMk cId="2956824054" sldId="274"/>
        </pc:sldMkLst>
        <pc:spChg chg="mod">
          <ac:chgData name="Sérgio Montazzolli" userId="5a75e3e2b0ce79c3" providerId="LiveId" clId="{2B97AA1D-EFE0-4783-896E-F8BD0E73E708}" dt="2019-09-23T23:32:20.927" v="3096" actId="20577"/>
          <ac:spMkLst>
            <pc:docMk/>
            <pc:sldMk cId="2956824054" sldId="274"/>
            <ac:spMk id="2" creationId="{04129FAC-AE2B-4383-B4C6-E262EFA17A54}"/>
          </ac:spMkLst>
        </pc:spChg>
        <pc:spChg chg="mod">
          <ac:chgData name="Sérgio Montazzolli" userId="5a75e3e2b0ce79c3" providerId="LiveId" clId="{2B97AA1D-EFE0-4783-896E-F8BD0E73E708}" dt="2019-09-23T23:45:25.942" v="3260" actId="14100"/>
          <ac:spMkLst>
            <pc:docMk/>
            <pc:sldMk cId="2956824054" sldId="274"/>
            <ac:spMk id="3" creationId="{DFE93C5A-F03F-4346-AF9C-C5D9AB01E40A}"/>
          </ac:spMkLst>
        </pc:spChg>
        <pc:picChg chg="add mod">
          <ac:chgData name="Sérgio Montazzolli" userId="5a75e3e2b0ce79c3" providerId="LiveId" clId="{2B97AA1D-EFE0-4783-896E-F8BD0E73E708}" dt="2019-09-23T23:45:46.003" v="3262" actId="1076"/>
          <ac:picMkLst>
            <pc:docMk/>
            <pc:sldMk cId="2956824054" sldId="274"/>
            <ac:picMk id="5" creationId="{49544ECF-82BC-475C-BA9E-3F9C73F9D8AF}"/>
          </ac:picMkLst>
        </pc:picChg>
      </pc:sldChg>
      <pc:sldChg chg="delSp modSp add">
        <pc:chgData name="Sérgio Montazzolli" userId="5a75e3e2b0ce79c3" providerId="LiveId" clId="{2B97AA1D-EFE0-4783-896E-F8BD0E73E708}" dt="2019-09-26T02:40:13.881" v="3642" actId="20577"/>
        <pc:sldMkLst>
          <pc:docMk/>
          <pc:sldMk cId="1520419424" sldId="275"/>
        </pc:sldMkLst>
        <pc:spChg chg="mod">
          <ac:chgData name="Sérgio Montazzolli" userId="5a75e3e2b0ce79c3" providerId="LiveId" clId="{2B97AA1D-EFE0-4783-896E-F8BD0E73E708}" dt="2019-09-26T02:40:13.881" v="3642" actId="20577"/>
          <ac:spMkLst>
            <pc:docMk/>
            <pc:sldMk cId="1520419424" sldId="275"/>
            <ac:spMk id="3" creationId="{DFE93C5A-F03F-4346-AF9C-C5D9AB01E40A}"/>
          </ac:spMkLst>
        </pc:spChg>
        <pc:picChg chg="del">
          <ac:chgData name="Sérgio Montazzolli" userId="5a75e3e2b0ce79c3" providerId="LiveId" clId="{2B97AA1D-EFE0-4783-896E-F8BD0E73E708}" dt="2019-09-23T23:46:03.198" v="3264" actId="478"/>
          <ac:picMkLst>
            <pc:docMk/>
            <pc:sldMk cId="1520419424" sldId="275"/>
            <ac:picMk id="5" creationId="{49544ECF-82BC-475C-BA9E-3F9C73F9D8AF}"/>
          </ac:picMkLst>
        </pc:picChg>
      </pc:sldChg>
    </pc:docChg>
  </pc:docChgLst>
  <pc:docChgLst>
    <pc:chgData name="Sérgio Montazzolli" userId="5a75e3e2b0ce79c3" providerId="Windows Live" clId="Web-{0835A30A-6DB2-41C0-BE6F-3C3DF26C1832}"/>
    <pc:docChg chg="delSld modSld">
      <pc:chgData name="Sérgio Montazzolli" userId="5a75e3e2b0ce79c3" providerId="Windows Live" clId="Web-{0835A30A-6DB2-41C0-BE6F-3C3DF26C1832}" dt="2019-09-27T12:20:20.407" v="56" actId="20577"/>
      <pc:docMkLst>
        <pc:docMk/>
      </pc:docMkLst>
      <pc:sldChg chg="modSp">
        <pc:chgData name="Sérgio Montazzolli" userId="5a75e3e2b0ce79c3" providerId="Windows Live" clId="Web-{0835A30A-6DB2-41C0-BE6F-3C3DF26C1832}" dt="2019-09-27T12:05:15.410" v="4" actId="20577"/>
        <pc:sldMkLst>
          <pc:docMk/>
          <pc:sldMk cId="2259262832" sldId="256"/>
        </pc:sldMkLst>
        <pc:spChg chg="mod">
          <ac:chgData name="Sérgio Montazzolli" userId="5a75e3e2b0ce79c3" providerId="Windows Live" clId="Web-{0835A30A-6DB2-41C0-BE6F-3C3DF26C1832}" dt="2019-09-27T12:05:15.410" v="4" actId="20577"/>
          <ac:spMkLst>
            <pc:docMk/>
            <pc:sldMk cId="2259262832" sldId="256"/>
            <ac:spMk id="2" creationId="{00C48CFE-4A40-4ACA-BA31-ABBEA53C1663}"/>
          </ac:spMkLst>
        </pc:spChg>
      </pc:sldChg>
      <pc:sldChg chg="modSp">
        <pc:chgData name="Sérgio Montazzolli" userId="5a75e3e2b0ce79c3" providerId="Windows Live" clId="Web-{0835A30A-6DB2-41C0-BE6F-3C3DF26C1832}" dt="2019-09-27T12:20:20.407" v="55" actId="20577"/>
        <pc:sldMkLst>
          <pc:docMk/>
          <pc:sldMk cId="1524542029" sldId="257"/>
        </pc:sldMkLst>
        <pc:spChg chg="mod">
          <ac:chgData name="Sérgio Montazzolli" userId="5a75e3e2b0ce79c3" providerId="Windows Live" clId="Web-{0835A30A-6DB2-41C0-BE6F-3C3DF26C1832}" dt="2019-09-27T12:20:20.407" v="55" actId="20577"/>
          <ac:spMkLst>
            <pc:docMk/>
            <pc:sldMk cId="1524542029" sldId="257"/>
            <ac:spMk id="3" creationId="{5B30FBB8-EAFE-4EFB-A4EC-A3B08A8ED646}"/>
          </ac:spMkLst>
        </pc:spChg>
      </pc:sldChg>
      <pc:sldChg chg="del">
        <pc:chgData name="Sérgio Montazzolli" userId="5a75e3e2b0ce79c3" providerId="Windows Live" clId="Web-{0835A30A-6DB2-41C0-BE6F-3C3DF26C1832}" dt="2019-09-27T12:10:39.440" v="38"/>
        <pc:sldMkLst>
          <pc:docMk/>
          <pc:sldMk cId="1668394959" sldId="262"/>
        </pc:sldMkLst>
      </pc:sldChg>
      <pc:sldChg chg="del">
        <pc:chgData name="Sérgio Montazzolli" userId="5a75e3e2b0ce79c3" providerId="Windows Live" clId="Web-{0835A30A-6DB2-41C0-BE6F-3C3DF26C1832}" dt="2019-09-27T12:10:39.456" v="44"/>
        <pc:sldMkLst>
          <pc:docMk/>
          <pc:sldMk cId="2085199856" sldId="263"/>
        </pc:sldMkLst>
      </pc:sldChg>
      <pc:sldChg chg="del">
        <pc:chgData name="Sérgio Montazzolli" userId="5a75e3e2b0ce79c3" providerId="Windows Live" clId="Web-{0835A30A-6DB2-41C0-BE6F-3C3DF26C1832}" dt="2019-09-27T12:10:39.456" v="41"/>
        <pc:sldMkLst>
          <pc:docMk/>
          <pc:sldMk cId="3094197347" sldId="264"/>
        </pc:sldMkLst>
      </pc:sldChg>
      <pc:sldChg chg="del">
        <pc:chgData name="Sérgio Montazzolli" userId="5a75e3e2b0ce79c3" providerId="Windows Live" clId="Web-{0835A30A-6DB2-41C0-BE6F-3C3DF26C1832}" dt="2019-09-27T12:10:39.456" v="43"/>
        <pc:sldMkLst>
          <pc:docMk/>
          <pc:sldMk cId="1441875224" sldId="265"/>
        </pc:sldMkLst>
      </pc:sldChg>
      <pc:sldChg chg="del">
        <pc:chgData name="Sérgio Montazzolli" userId="5a75e3e2b0ce79c3" providerId="Windows Live" clId="Web-{0835A30A-6DB2-41C0-BE6F-3C3DF26C1832}" dt="2019-09-27T12:10:39.456" v="42"/>
        <pc:sldMkLst>
          <pc:docMk/>
          <pc:sldMk cId="3357779350" sldId="266"/>
        </pc:sldMkLst>
      </pc:sldChg>
      <pc:sldChg chg="del">
        <pc:chgData name="Sérgio Montazzolli" userId="5a75e3e2b0ce79c3" providerId="Windows Live" clId="Web-{0835A30A-6DB2-41C0-BE6F-3C3DF26C1832}" dt="2019-09-27T12:10:39.456" v="40"/>
        <pc:sldMkLst>
          <pc:docMk/>
          <pc:sldMk cId="176989565" sldId="267"/>
        </pc:sldMkLst>
      </pc:sldChg>
      <pc:sldChg chg="del">
        <pc:chgData name="Sérgio Montazzolli" userId="5a75e3e2b0ce79c3" providerId="Windows Live" clId="Web-{0835A30A-6DB2-41C0-BE6F-3C3DF26C1832}" dt="2019-09-27T12:10:39.440" v="39"/>
        <pc:sldMkLst>
          <pc:docMk/>
          <pc:sldMk cId="377567720" sldId="268"/>
        </pc:sldMkLst>
      </pc:sldChg>
      <pc:sldChg chg="del">
        <pc:chgData name="Sérgio Montazzolli" userId="5a75e3e2b0ce79c3" providerId="Windows Live" clId="Web-{0835A30A-6DB2-41C0-BE6F-3C3DF26C1832}" dt="2019-09-27T12:10:39.440" v="37"/>
        <pc:sldMkLst>
          <pc:docMk/>
          <pc:sldMk cId="179661947" sldId="269"/>
        </pc:sldMkLst>
      </pc:sldChg>
      <pc:sldChg chg="del">
        <pc:chgData name="Sérgio Montazzolli" userId="5a75e3e2b0ce79c3" providerId="Windows Live" clId="Web-{0835A30A-6DB2-41C0-BE6F-3C3DF26C1832}" dt="2019-09-27T12:10:39.440" v="36"/>
        <pc:sldMkLst>
          <pc:docMk/>
          <pc:sldMk cId="20107917" sldId="270"/>
        </pc:sldMkLst>
      </pc:sldChg>
      <pc:sldChg chg="del">
        <pc:chgData name="Sérgio Montazzolli" userId="5a75e3e2b0ce79c3" providerId="Windows Live" clId="Web-{0835A30A-6DB2-41C0-BE6F-3C3DF26C1832}" dt="2019-09-27T12:10:39.440" v="35"/>
        <pc:sldMkLst>
          <pc:docMk/>
          <pc:sldMk cId="1055826936" sldId="271"/>
        </pc:sldMkLst>
      </pc:sldChg>
      <pc:sldChg chg="del">
        <pc:chgData name="Sérgio Montazzolli" userId="5a75e3e2b0ce79c3" providerId="Windows Live" clId="Web-{0835A30A-6DB2-41C0-BE6F-3C3DF26C1832}" dt="2019-09-27T12:10:39.440" v="34"/>
        <pc:sldMkLst>
          <pc:docMk/>
          <pc:sldMk cId="3429738521" sldId="272"/>
        </pc:sldMkLst>
      </pc:sldChg>
      <pc:sldChg chg="del">
        <pc:chgData name="Sérgio Montazzolli" userId="5a75e3e2b0ce79c3" providerId="Windows Live" clId="Web-{0835A30A-6DB2-41C0-BE6F-3C3DF26C1832}" dt="2019-09-27T12:10:39.440" v="33"/>
        <pc:sldMkLst>
          <pc:docMk/>
          <pc:sldMk cId="487996392" sldId="273"/>
        </pc:sldMkLst>
      </pc:sldChg>
      <pc:sldChg chg="del">
        <pc:chgData name="Sérgio Montazzolli" userId="5a75e3e2b0ce79c3" providerId="Windows Live" clId="Web-{0835A30A-6DB2-41C0-BE6F-3C3DF26C1832}" dt="2019-09-27T12:10:39.440" v="32"/>
        <pc:sldMkLst>
          <pc:docMk/>
          <pc:sldMk cId="2956824054" sldId="274"/>
        </pc:sldMkLst>
      </pc:sldChg>
      <pc:sldChg chg="del">
        <pc:chgData name="Sérgio Montazzolli" userId="5a75e3e2b0ce79c3" providerId="Windows Live" clId="Web-{0835A30A-6DB2-41C0-BE6F-3C3DF26C1832}" dt="2019-09-27T12:10:39.440" v="31"/>
        <pc:sldMkLst>
          <pc:docMk/>
          <pc:sldMk cId="152041942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D2B8-8691-46AC-9A9D-C884AEE3964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6CB39-C9BD-40B7-8E32-50D577D72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5E95DC-9EB2-4FDF-8BA1-C99DD5BFFAA8}"/>
              </a:ext>
            </a:extLst>
          </p:cNvPr>
          <p:cNvSpPr/>
          <p:nvPr userDrawn="1"/>
        </p:nvSpPr>
        <p:spPr>
          <a:xfrm>
            <a:off x="0" y="1122368"/>
            <a:ext cx="9144000" cy="247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45665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352" y="3602038"/>
            <a:ext cx="6858000" cy="8278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7CDD-47BB-490E-836B-ED8869D67EDD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6A41F-AED4-4BA1-AA08-BF9F7BEF5D83}"/>
              </a:ext>
            </a:extLst>
          </p:cNvPr>
          <p:cNvSpPr/>
          <p:nvPr userDrawn="1"/>
        </p:nvSpPr>
        <p:spPr>
          <a:xfrm>
            <a:off x="0" y="3602039"/>
            <a:ext cx="9144000" cy="804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765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771-BD6E-409A-AA46-642D1E55D895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2F80-C786-4F87-BA68-646F76B1D43E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CB718B-F84E-418B-8072-9826543F7008}"/>
              </a:ext>
            </a:extLst>
          </p:cNvPr>
          <p:cNvSpPr/>
          <p:nvPr userDrawn="1"/>
        </p:nvSpPr>
        <p:spPr>
          <a:xfrm>
            <a:off x="0" y="5"/>
            <a:ext cx="9144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3384"/>
            <a:ext cx="7886700" cy="4743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84B5-2985-4EBF-8EF0-CFAAB537195A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0"/>
            <a:ext cx="2057400" cy="365125"/>
          </a:xfrm>
        </p:spPr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CB47-6586-4CAC-9BD3-E28D301DF923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83C5FA-EBA0-47A8-98DC-7EAFED3475B5}"/>
              </a:ext>
            </a:extLst>
          </p:cNvPr>
          <p:cNvSpPr/>
          <p:nvPr userDrawn="1"/>
        </p:nvSpPr>
        <p:spPr>
          <a:xfrm>
            <a:off x="0" y="5"/>
            <a:ext cx="9144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95168"/>
            <a:ext cx="3886200" cy="4681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95168"/>
            <a:ext cx="3886200" cy="4681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947D-A673-48E9-A54A-37E19C50BA97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18255"/>
            <a:ext cx="2057400" cy="365125"/>
          </a:xfrm>
        </p:spPr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A4EDBE-C520-483B-8671-20C972C33252}"/>
              </a:ext>
            </a:extLst>
          </p:cNvPr>
          <p:cNvSpPr/>
          <p:nvPr userDrawn="1"/>
        </p:nvSpPr>
        <p:spPr>
          <a:xfrm>
            <a:off x="0" y="5"/>
            <a:ext cx="9144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2556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149479"/>
            <a:ext cx="3868340" cy="3942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2556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149479"/>
            <a:ext cx="3887391" cy="3942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0F92-7CF7-4EAA-BF06-5115ECBA63BB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1" y="0"/>
            <a:ext cx="2057400" cy="365125"/>
          </a:xfrm>
        </p:spPr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3A22ED-EF06-4709-85F6-4945BED734EF}"/>
              </a:ext>
            </a:extLst>
          </p:cNvPr>
          <p:cNvSpPr/>
          <p:nvPr userDrawn="1"/>
        </p:nvSpPr>
        <p:spPr>
          <a:xfrm>
            <a:off x="0" y="5"/>
            <a:ext cx="9144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CBCB-706F-4EDF-B103-9D98FCDF8E20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0"/>
            <a:ext cx="2057400" cy="365125"/>
          </a:xfrm>
        </p:spPr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3D56-C3EE-43E4-9CBB-6F73A9AF4A17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9DC-C560-4A5E-8BCC-3A18EDC8637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D7A-F184-452A-9752-DDDE7486FE32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6AB5-6D59-4273-8EF1-A9F1F51AAB42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3557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DB4FC24-FB22-40B1-9B64-5EAEC0FCF64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Picture 4" descr="http://www.uel.br/cce/dc/wp-content/uploads/header_dc_uel3.jpg">
            <a:extLst>
              <a:ext uri="{FF2B5EF4-FFF2-40B4-BE49-F238E27FC236}">
                <a16:creationId xmlns:a16="http://schemas.microsoft.com/office/drawing/2014/main" id="{6C833C92-E1DC-42A7-B097-28F08785A8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r="38571"/>
          <a:stretch/>
        </p:blipFill>
        <p:spPr bwMode="auto">
          <a:xfrm>
            <a:off x="6993925" y="6192726"/>
            <a:ext cx="1521428" cy="6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EL">
            <a:extLst>
              <a:ext uri="{FF2B5EF4-FFF2-40B4-BE49-F238E27FC236}">
                <a16:creationId xmlns:a16="http://schemas.microsoft.com/office/drawing/2014/main" id="{3D3FE28A-B998-4858-94EC-E57AC2D4E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8" y="6256182"/>
            <a:ext cx="2063732" cy="5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FF08C-38D9-432F-9ADB-7D40696C7AB3}"/>
              </a:ext>
            </a:extLst>
          </p:cNvPr>
          <p:cNvSpPr txBox="1"/>
          <p:nvPr userDrawn="1"/>
        </p:nvSpPr>
        <p:spPr>
          <a:xfrm>
            <a:off x="3320040" y="6492874"/>
            <a:ext cx="3137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sergio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silva.com/aulas/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automacao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8CFE-4A40-4ACA-BA31-ABBEA53C1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Aula 7: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Excel</a:t>
            </a:r>
            <a:br>
              <a:rPr lang="en-US" dirty="0">
                <a:cs typeface="Calibri Light"/>
              </a:rPr>
            </a:br>
            <a:r>
              <a:rPr lang="en-US" sz="3200" dirty="0">
                <a:cs typeface="Calibri Light"/>
              </a:rPr>
              <a:t>(</a:t>
            </a:r>
            <a:r>
              <a:rPr lang="en-US" sz="3200" dirty="0" err="1">
                <a:cs typeface="Calibri Light"/>
              </a:rPr>
              <a:t>parte</a:t>
            </a:r>
            <a:r>
              <a:rPr lang="en-US" sz="3200" dirty="0">
                <a:cs typeface="Calibri Light"/>
              </a:rPr>
              <a:t> 3)</a:t>
            </a:r>
            <a:endParaRPr lang="en-US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A4605-9DDD-4277-81A7-CBDFED678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>
                <a:cs typeface="Calibri"/>
              </a:rPr>
              <a:t>Prof. Sérgio Montazzolli Silva</a:t>
            </a:r>
          </a:p>
          <a:p>
            <a:r>
              <a:rPr lang="en-US" dirty="0">
                <a:cs typeface="Calibri"/>
              </a:rPr>
              <a:t>smsilva@uel.br</a:t>
            </a:r>
          </a:p>
        </p:txBody>
      </p:sp>
    </p:spTree>
    <p:extLst>
      <p:ext uri="{BB962C8B-B14F-4D97-AF65-F5344CB8AC3E}">
        <p14:creationId xmlns:p14="http://schemas.microsoft.com/office/powerpoint/2010/main" val="225926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40F37-94FC-4293-B68F-3E8D996D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Soma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B14060-15A5-4FE9-9235-57B40978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384"/>
            <a:ext cx="3943350" cy="4743579"/>
          </a:xfrm>
        </p:spPr>
        <p:txBody>
          <a:bodyPr/>
          <a:lstStyle/>
          <a:p>
            <a:r>
              <a:rPr lang="pt-BR" dirty="0"/>
              <a:t>Para utilizar a Auto Soma, basta selecionar todas as células que deseja somar, e clicar no botão de Auto Soma</a:t>
            </a:r>
          </a:p>
          <a:p>
            <a:r>
              <a:rPr lang="pt-BR" dirty="0"/>
              <a:t>Assim, a primeira célula após a última célula selecionada (seja na vertical ou horizontal) irá conter o resultado da soma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EFF7FA-31EA-442A-934B-CEF6D4F2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9DE395-E0B8-4BFD-B4BA-E7377818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13" y="1433384"/>
            <a:ext cx="30861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4D84A0-A5FC-4886-9747-7F3B5CF4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663" y="4595812"/>
            <a:ext cx="457200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6E12D-ECEF-447D-9FBB-14502B12E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13" y="5214938"/>
            <a:ext cx="3286125" cy="96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DC95F3CB-13A2-4013-AE55-63607B44436F}"/>
              </a:ext>
            </a:extLst>
          </p:cNvPr>
          <p:cNvSpPr/>
          <p:nvPr/>
        </p:nvSpPr>
        <p:spPr>
          <a:xfrm>
            <a:off x="6276532" y="4288436"/>
            <a:ext cx="583462" cy="307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1E3CC0C-A41A-47F6-B65B-E2E6F808BC8E}"/>
              </a:ext>
            </a:extLst>
          </p:cNvPr>
          <p:cNvSpPr/>
          <p:nvPr/>
        </p:nvSpPr>
        <p:spPr>
          <a:xfrm>
            <a:off x="6276532" y="4980287"/>
            <a:ext cx="583462" cy="307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19DA29CC-2296-44D7-8E14-38174DDF7ABE}"/>
              </a:ext>
            </a:extLst>
          </p:cNvPr>
          <p:cNvSpPr/>
          <p:nvPr/>
        </p:nvSpPr>
        <p:spPr>
          <a:xfrm rot="16200000">
            <a:off x="6253072" y="5423076"/>
            <a:ext cx="466769" cy="967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8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39196-F687-4BD4-8420-C795E65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Soma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F0898-210A-41A2-A1C3-D252B8F2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Animação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3178FD-3969-4B5B-B8A0-AEB7A1CF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11</a:t>
            </a:fld>
            <a:endParaRPr lang="en-US"/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9EA85FF-C4F4-47FC-9444-09DE5C85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5" y="1936723"/>
            <a:ext cx="7345769" cy="402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06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A6A5A-0EB9-49FF-A2BF-347D5D6E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Soma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B8EB2-FA03-49F9-8354-813A4832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384"/>
            <a:ext cx="5485071" cy="4743579"/>
          </a:xfrm>
        </p:spPr>
        <p:txBody>
          <a:bodyPr/>
          <a:lstStyle/>
          <a:p>
            <a:r>
              <a:rPr lang="pt-BR" dirty="0"/>
              <a:t>Além da soma, podemos calcular outros valores, como:</a:t>
            </a:r>
          </a:p>
          <a:p>
            <a:pPr lvl="1"/>
            <a:r>
              <a:rPr lang="pt-BR" dirty="0"/>
              <a:t>Média</a:t>
            </a:r>
          </a:p>
          <a:p>
            <a:pPr lvl="1"/>
            <a:r>
              <a:rPr lang="pt-BR" dirty="0"/>
              <a:t>Contagem de células contendo números</a:t>
            </a:r>
          </a:p>
          <a:p>
            <a:pPr lvl="1"/>
            <a:r>
              <a:rPr lang="pt-BR" dirty="0"/>
              <a:t>Máximo</a:t>
            </a:r>
          </a:p>
          <a:p>
            <a:pPr lvl="1"/>
            <a:r>
              <a:rPr lang="pt-BR" dirty="0"/>
              <a:t>Mínimo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0683FF-E496-496E-87B0-CDF46A92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AF246B-7EFC-47B3-8391-A5D1C0EE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47" y="2050566"/>
            <a:ext cx="2877216" cy="3666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10C612B-3157-4461-83FC-437544231BD8}"/>
              </a:ext>
            </a:extLst>
          </p:cNvPr>
          <p:cNvSpPr/>
          <p:nvPr/>
        </p:nvSpPr>
        <p:spPr>
          <a:xfrm>
            <a:off x="5990117" y="3094074"/>
            <a:ext cx="2600990" cy="478466"/>
          </a:xfrm>
          <a:prstGeom prst="rect">
            <a:avLst/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0.0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7106 L -2.22222E-6 0.14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4074 L -2.22222E-6 0.211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C65F8-8BA6-4FC2-9008-CE066704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Soma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DC5C3-B651-460A-9A44-7F34FBC2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Animação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6B485E-4D0C-467A-8B45-02E3A786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E876473-A016-446A-94E3-0690CFE4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4" y="1917788"/>
            <a:ext cx="6856671" cy="3923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94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DCA1C-33C0-4263-93ED-ADE9893A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 em sala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9EF15-1CE7-4736-A37F-1D425C3A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Auto preenchimento:</a:t>
            </a:r>
          </a:p>
          <a:p>
            <a:pPr lvl="1"/>
            <a:r>
              <a:rPr lang="pt-BR" dirty="0"/>
              <a:t>Crie uma sequência simples e 0 a 20</a:t>
            </a:r>
          </a:p>
          <a:p>
            <a:pPr lvl="1"/>
            <a:r>
              <a:rPr lang="pt-BR" dirty="0"/>
              <a:t>Cria uma sequência de meses, iniciando em Fevereiro, e terminando em Novembro</a:t>
            </a:r>
          </a:p>
          <a:p>
            <a:pPr lvl="1"/>
            <a:r>
              <a:rPr lang="pt-BR" dirty="0"/>
              <a:t>Em duas linhas, crie na primeira uma sequencia de datas para todos os dias deste mês (Outubro/2019) e na segunda linha, os dias da semana correspondentes a estes dias. Iniciando na coluna A, deve-se obter (de X a AC):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Crie uma sequência de datas que se inicie hoje e vá, de 20 em 20 dias, até a primeira data cujo o ano for 2020</a:t>
            </a:r>
          </a:p>
          <a:p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6C89EF-5171-4736-9042-F5DEFE14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44E084-86C2-4E53-8834-993A8F77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4442637"/>
            <a:ext cx="5476875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0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DCA1C-33C0-4263-93ED-ADE9893A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 em sala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9EF15-1CE7-4736-A37F-1D425C3A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Utilize a planilha da aula anterior para responder:</a:t>
            </a:r>
          </a:p>
          <a:p>
            <a:pPr lvl="1"/>
            <a:r>
              <a:rPr lang="pt-BR" dirty="0"/>
              <a:t>Qual é a média de vendas nos EUA?</a:t>
            </a:r>
          </a:p>
          <a:p>
            <a:pPr lvl="1"/>
            <a:r>
              <a:rPr lang="pt-BR" dirty="0"/>
              <a:t>Qual é a soma de todos os produtos vendidos com faixa de desconto baixo?</a:t>
            </a:r>
          </a:p>
          <a:p>
            <a:pPr lvl="1"/>
            <a:r>
              <a:rPr lang="pt-BR" dirty="0"/>
              <a:t>Qual é o total de Montanas vendidas?</a:t>
            </a:r>
          </a:p>
          <a:p>
            <a:pPr lvl="1"/>
            <a:r>
              <a:rPr lang="pt-BR" dirty="0"/>
              <a:t>E o total de Montanas vendidas nos EUA?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6C89EF-5171-4736-9042-F5DEFE14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D5366-7DDE-4D15-B254-E6CB95B5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Nesta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30FBB8-EAFE-4EFB-A4EC-A3B08A8E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 panose="020F0502020204030204"/>
              </a:rPr>
              <a:t>Auto Preenchimento</a:t>
            </a:r>
          </a:p>
          <a:p>
            <a:r>
              <a:rPr lang="pt-BR" dirty="0">
                <a:cs typeface="Calibri" panose="020F0502020204030204"/>
              </a:rPr>
              <a:t>Auto Soma</a:t>
            </a:r>
          </a:p>
          <a:p>
            <a:endParaRPr lang="pt-BR" dirty="0">
              <a:cs typeface="Calibri" panose="020F050202020403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B0BBA1-BF32-4700-87E0-41D0F504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B5C26-4D47-4157-B139-AEAFB47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8965B-39B3-4763-BEE4-017286FB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Excel analisa o conteúdo de cada célula para permitir que dados sequenciais sejam facilmente digitados</a:t>
            </a:r>
          </a:p>
          <a:p>
            <a:endParaRPr lang="pt-BR" dirty="0"/>
          </a:p>
          <a:p>
            <a:r>
              <a:rPr lang="pt-BR" dirty="0"/>
              <a:t>Das células ao lado, quais</a:t>
            </a:r>
            <a:br>
              <a:rPr lang="pt-BR" dirty="0"/>
            </a:br>
            <a:r>
              <a:rPr lang="pt-BR" dirty="0"/>
              <a:t>seriam os próximos valores?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CDBD99-37EA-45DD-8FD2-77B66F76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69A66D-FD80-4A3A-BD51-49DB6D05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68" y="2440394"/>
            <a:ext cx="2400411" cy="320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79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8965B-39B3-4763-BEE4-017286FB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384"/>
            <a:ext cx="7886700" cy="4743579"/>
          </a:xfrm>
        </p:spPr>
        <p:txBody>
          <a:bodyPr/>
          <a:lstStyle/>
          <a:p>
            <a:r>
              <a:rPr lang="pt-BR" dirty="0"/>
              <a:t>No caso anterior, para preencher as colunas seguintes, clique na alça no canto inferior direito da célula selecionada, e arraste para a direita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Agora faça isso no seu computador para as outras sequências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B5C26-4D47-4157-B139-AEAFB47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BCA311E-8B26-4310-A5D1-401CABB5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4" y="2749980"/>
            <a:ext cx="1757034" cy="234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CDBD99-37EA-45DD-8FD2-77B66F76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4</a:t>
            </a:fld>
            <a:endParaRPr lang="en-US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F01AA8E-42B5-432D-982D-66BC1B82031A}"/>
              </a:ext>
            </a:extLst>
          </p:cNvPr>
          <p:cNvSpPr/>
          <p:nvPr/>
        </p:nvSpPr>
        <p:spPr>
          <a:xfrm rot="8764598">
            <a:off x="2096073" y="3017732"/>
            <a:ext cx="399547" cy="374151"/>
          </a:xfrm>
          <a:prstGeom prst="rightArrow">
            <a:avLst>
              <a:gd name="adj1" fmla="val 33974"/>
              <a:gd name="adj2" fmla="val 44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C0BD492-19AF-45CB-A522-CBE738BE1746}"/>
              </a:ext>
            </a:extLst>
          </p:cNvPr>
          <p:cNvSpPr/>
          <p:nvPr/>
        </p:nvSpPr>
        <p:spPr>
          <a:xfrm>
            <a:off x="2295847" y="3430803"/>
            <a:ext cx="646993" cy="987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614E814-7F39-4767-9549-58A28FEC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29" y="3008287"/>
            <a:ext cx="5639768" cy="183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9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B5C26-4D47-4157-B139-AEAFB47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CDBD99-37EA-45DD-8FD2-77B66F76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5</a:t>
            </a:fld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29257AF-725B-40CA-A57C-5249C6CC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Animação</a:t>
            </a:r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0A399444-B609-46BB-B850-FFD6EB27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81237"/>
            <a:ext cx="7886700" cy="256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83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B5C26-4D47-4157-B139-AEAFB47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8965B-39B3-4763-BEE4-017286FB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caso de </a:t>
            </a:r>
            <a:r>
              <a:rPr lang="pt-BR" b="1" dirty="0"/>
              <a:t>números</a:t>
            </a:r>
            <a:r>
              <a:rPr lang="pt-BR" dirty="0"/>
              <a:t>, é preciso informar o Excel sobre o próximo elemento da sequência</a:t>
            </a:r>
          </a:p>
          <a:p>
            <a:r>
              <a:rPr lang="pt-BR" dirty="0"/>
              <a:t>Por exemplo, para criar a sequência 0,1,2,3,4,5 , é necessário digitar 0 e 1 nas duas primeiras células da sua sequência, selecioná-las, e arrastar a alça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CDBD99-37EA-45DD-8FD2-77B66F76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1F2732-FC67-4AAB-8BF0-03B4CC10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3669119"/>
            <a:ext cx="3133725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5AB09E-091B-4CC5-8776-01A952E8A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5005516"/>
            <a:ext cx="74295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705428B-E597-40DA-950B-B3546987680C}"/>
              </a:ext>
            </a:extLst>
          </p:cNvPr>
          <p:cNvSpPr/>
          <p:nvPr/>
        </p:nvSpPr>
        <p:spPr>
          <a:xfrm>
            <a:off x="4295553" y="4615139"/>
            <a:ext cx="595424" cy="27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73B0AC-6C83-462E-934E-5B80C90A9AEA}"/>
              </a:ext>
            </a:extLst>
          </p:cNvPr>
          <p:cNvSpPr txBox="1"/>
          <p:nvPr/>
        </p:nvSpPr>
        <p:spPr>
          <a:xfrm>
            <a:off x="4875311" y="4568391"/>
            <a:ext cx="25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Clicar e arrastar pela alça</a:t>
            </a:r>
          </a:p>
        </p:txBody>
      </p:sp>
    </p:spTree>
    <p:extLst>
      <p:ext uri="{BB962C8B-B14F-4D97-AF65-F5344CB8AC3E}">
        <p14:creationId xmlns:p14="http://schemas.microsoft.com/office/powerpoint/2010/main" val="414602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D8F8B-A804-400C-BE5B-24127802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46BA5C-1810-41B3-890B-3E5A12FB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elemento da primeira célula define o início da sequência, e o segundo elemento define o incremento</a:t>
            </a:r>
          </a:p>
          <a:p>
            <a:r>
              <a:rPr lang="pt-BR" dirty="0"/>
              <a:t>Por exemplo, se digitarmos 70 e depois 80, o terceiro elemento da sequência é 90</a:t>
            </a:r>
          </a:p>
          <a:p>
            <a:r>
              <a:rPr lang="pt-BR" dirty="0"/>
              <a:t>Qual é o terceiro elemento para as sequências abaixo:</a:t>
            </a:r>
          </a:p>
          <a:p>
            <a:pPr lvl="1"/>
            <a:r>
              <a:rPr lang="pt-BR" dirty="0"/>
              <a:t>35, 40, ?</a:t>
            </a:r>
          </a:p>
          <a:p>
            <a:pPr lvl="1"/>
            <a:r>
              <a:rPr lang="pt-BR" dirty="0"/>
              <a:t>-7, -8, ?</a:t>
            </a:r>
          </a:p>
          <a:p>
            <a:pPr lvl="1"/>
            <a:r>
              <a:rPr lang="pt-BR" dirty="0"/>
              <a:t>01/07/1992, 03/07/1992, ??/??/????</a:t>
            </a:r>
          </a:p>
          <a:p>
            <a:pPr lvl="1"/>
            <a:r>
              <a:rPr lang="pt-BR" dirty="0"/>
              <a:t>01/07/1992, 01/07/1993, ??/??/????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989C73-2925-4FE4-A715-12362B77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B5C26-4D47-4157-B139-AEAFB47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Preenchimento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8965B-39B3-4763-BEE4-017286FB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Animação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CDBD99-37EA-45DD-8FD2-77B66F76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8</a:t>
            </a:fld>
            <a:endParaRPr lang="en-US"/>
          </a:p>
        </p:txBody>
      </p:sp>
      <p:pic>
        <p:nvPicPr>
          <p:cNvPr id="10" name="Imagem 9" descr="Uma imagem contendo interior, foto&#10;&#10;Descrição gerada automaticamente">
            <a:extLst>
              <a:ext uri="{FF2B5EF4-FFF2-40B4-BE49-F238E27FC236}">
                <a16:creationId xmlns:a16="http://schemas.microsoft.com/office/drawing/2014/main" id="{E74E0DA5-6028-47DD-B410-C71B86E1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9" y="2608212"/>
            <a:ext cx="8055681" cy="1641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99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6216F-23CD-4956-8A88-3D0B3260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Soma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9549CC-FDE3-469B-B052-38BB68D5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384"/>
            <a:ext cx="7886700" cy="4743579"/>
          </a:xfrm>
        </p:spPr>
        <p:txBody>
          <a:bodyPr/>
          <a:lstStyle/>
          <a:p>
            <a:r>
              <a:rPr lang="pt-BR" dirty="0"/>
              <a:t>O Excel fornece uma forma simples de se trabalhar com somas, sem a necessidade de utilizar diretamente uma fórmula</a:t>
            </a:r>
          </a:p>
          <a:p>
            <a:r>
              <a:rPr lang="pt-BR" dirty="0"/>
              <a:t>Na página inicial fica localizado o botão de “Auto Soma”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FBE748-C0BD-4727-B609-01DBEF8C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FC24-FB22-40B1-9B64-5EAEC0FCF64A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247F6D-6241-4D68-A232-F18936C6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57" y="3427956"/>
            <a:ext cx="4362450" cy="1996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15FF713-F574-49CA-A527-FD4E2D3EA30E}"/>
              </a:ext>
            </a:extLst>
          </p:cNvPr>
          <p:cNvSpPr/>
          <p:nvPr/>
        </p:nvSpPr>
        <p:spPr>
          <a:xfrm>
            <a:off x="4392006" y="3753292"/>
            <a:ext cx="669851" cy="7017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7650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487</Words>
  <Application>Microsoft Office PowerPoint</Application>
  <PresentationFormat>Apresentação na tela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Aula 7: Excel (parte 3)</vt:lpstr>
      <vt:lpstr>Nesta aula</vt:lpstr>
      <vt:lpstr>Auto Preenchimento</vt:lpstr>
      <vt:lpstr>Auto Preenchimento</vt:lpstr>
      <vt:lpstr>Auto Preenchimento</vt:lpstr>
      <vt:lpstr>Auto Preenchimento</vt:lpstr>
      <vt:lpstr>Auto Preenchimento</vt:lpstr>
      <vt:lpstr>Auto Preenchimento</vt:lpstr>
      <vt:lpstr>Auto Soma</vt:lpstr>
      <vt:lpstr>Auto Soma</vt:lpstr>
      <vt:lpstr>Auto Soma</vt:lpstr>
      <vt:lpstr>Auto Soma</vt:lpstr>
      <vt:lpstr>Auto Soma</vt:lpstr>
      <vt:lpstr>Exercícios em sala</vt:lpstr>
      <vt:lpstr>Exercícios em sala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Sérgio Montazzolli</dc:creator>
  <cp:lastModifiedBy>Sérgio Montazzolli</cp:lastModifiedBy>
  <cp:revision>4805</cp:revision>
  <dcterms:created xsi:type="dcterms:W3CDTF">2019-02-06T13:50:11Z</dcterms:created>
  <dcterms:modified xsi:type="dcterms:W3CDTF">2019-10-02T23:59:09Z</dcterms:modified>
</cp:coreProperties>
</file>